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47"/>
  </p:notesMasterIdLst>
  <p:sldIdLst>
    <p:sldId id="256" r:id="rId6"/>
    <p:sldId id="257" r:id="rId7"/>
    <p:sldId id="258" r:id="rId8"/>
    <p:sldId id="259" r:id="rId9"/>
    <p:sldId id="260" r:id="rId10"/>
    <p:sldId id="261" r:id="rId11"/>
    <p:sldId id="262" r:id="rId12"/>
    <p:sldId id="263" r:id="rId13"/>
    <p:sldId id="264" r:id="rId14"/>
    <p:sldId id="296"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706F6F"/>
        </a:fontRef>
        <a:srgbClr val="706F6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DF"/>
          </a:solidFill>
        </a:fill>
      </a:tcStyle>
    </a:wholeTbl>
    <a:band2H>
      <a:tcTxStyle/>
      <a:tcStyle>
        <a:tcBdr/>
        <a:fill>
          <a:solidFill>
            <a:srgbClr val="E7E7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706F6F"/>
        </a:fontRef>
        <a:srgbClr val="706F6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FDF"/>
          </a:solidFill>
        </a:fill>
      </a:tcStyle>
    </a:wholeTbl>
    <a:band2H>
      <a:tcTxStyle/>
      <a:tcStyle>
        <a:tcBdr/>
        <a:fill>
          <a:solidFill>
            <a:srgbClr val="E6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706F6F"/>
        </a:fontRef>
        <a:srgbClr val="706F6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CF1"/>
          </a:solidFill>
        </a:fill>
      </a:tcStyle>
    </a:wholeTbl>
    <a:band2H>
      <a:tcTxStyle/>
      <a:tcStyle>
        <a:tcBdr/>
        <a:fill>
          <a:solidFill>
            <a:srgbClr val="E6EEF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706F6F"/>
        </a:fontRef>
        <a:srgbClr val="706F6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BEBEB"/>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706F6F"/>
        </a:fontRef>
        <a:srgbClr val="706F6F"/>
      </a:tcTxStyle>
      <a:tcStyle>
        <a:tcBdr>
          <a:left>
            <a:ln w="12700" cap="flat">
              <a:noFill/>
              <a:miter lim="400000"/>
            </a:ln>
          </a:left>
          <a:right>
            <a:ln w="12700" cap="flat">
              <a:noFill/>
              <a:miter lim="400000"/>
            </a:ln>
          </a:right>
          <a:top>
            <a:ln w="50800" cap="flat">
              <a:solidFill>
                <a:srgbClr val="706F6F"/>
              </a:solidFill>
              <a:prstDash val="solid"/>
              <a:round/>
            </a:ln>
          </a:top>
          <a:bottom>
            <a:ln w="25400" cap="flat">
              <a:solidFill>
                <a:srgbClr val="706F6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706F6F"/>
              </a:solidFill>
              <a:prstDash val="solid"/>
              <a:round/>
            </a:ln>
          </a:top>
          <a:bottom>
            <a:ln w="25400" cap="flat">
              <a:solidFill>
                <a:srgbClr val="706F6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706F6F"/>
        </a:fontRef>
        <a:srgbClr val="706F6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4D4"/>
          </a:solidFill>
        </a:fill>
      </a:tcStyle>
    </a:wholeTbl>
    <a:band2H>
      <a:tcTxStyle/>
      <a:tcStyle>
        <a:tcBdr/>
        <a:fill>
          <a:solidFill>
            <a:srgbClr val="EBEB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6F6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6F6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706F6F"/>
          </a:solidFill>
        </a:fill>
      </a:tcStyle>
    </a:firstRow>
  </a:tblStyle>
  <a:tblStyle styleId="{2708684C-4D16-4618-839F-0558EEFCDFE6}" styleName="">
    <a:tblBg/>
    <a:wholeTbl>
      <a:tcTxStyle b="on" i="off">
        <a:fontRef idx="major">
          <a:srgbClr val="706F6F"/>
        </a:fontRef>
        <a:srgbClr val="706F6F"/>
      </a:tcTxStyle>
      <a:tcStyle>
        <a:tcBdr>
          <a:left>
            <a:ln w="12700" cap="flat">
              <a:solidFill>
                <a:srgbClr val="706F6F"/>
              </a:solidFill>
              <a:prstDash val="solid"/>
              <a:round/>
            </a:ln>
          </a:left>
          <a:right>
            <a:ln w="12700" cap="flat">
              <a:solidFill>
                <a:srgbClr val="706F6F"/>
              </a:solidFill>
              <a:prstDash val="solid"/>
              <a:round/>
            </a:ln>
          </a:right>
          <a:top>
            <a:ln w="12700" cap="flat">
              <a:solidFill>
                <a:srgbClr val="706F6F"/>
              </a:solidFill>
              <a:prstDash val="solid"/>
              <a:round/>
            </a:ln>
          </a:top>
          <a:bottom>
            <a:ln w="12700" cap="flat">
              <a:solidFill>
                <a:srgbClr val="706F6F"/>
              </a:solidFill>
              <a:prstDash val="solid"/>
              <a:round/>
            </a:ln>
          </a:bottom>
          <a:insideH>
            <a:ln w="12700" cap="flat">
              <a:solidFill>
                <a:srgbClr val="706F6F"/>
              </a:solidFill>
              <a:prstDash val="solid"/>
              <a:round/>
            </a:ln>
          </a:insideH>
          <a:insideV>
            <a:ln w="12700" cap="flat">
              <a:solidFill>
                <a:srgbClr val="706F6F"/>
              </a:solidFill>
              <a:prstDash val="solid"/>
              <a:round/>
            </a:ln>
          </a:insideV>
        </a:tcBdr>
        <a:fill>
          <a:solidFill>
            <a:srgbClr val="706F6F">
              <a:alpha val="20000"/>
            </a:srgbClr>
          </a:solidFill>
        </a:fill>
      </a:tcStyle>
    </a:wholeTbl>
    <a:band2H>
      <a:tcTxStyle/>
      <a:tcStyle>
        <a:tcBdr/>
        <a:fill>
          <a:solidFill>
            <a:srgbClr val="FFFFFF"/>
          </a:solidFill>
        </a:fill>
      </a:tcStyle>
    </a:band2H>
    <a:firstCol>
      <a:tcTxStyle b="on" i="off">
        <a:fontRef idx="major">
          <a:srgbClr val="706F6F"/>
        </a:fontRef>
        <a:srgbClr val="706F6F"/>
      </a:tcTxStyle>
      <a:tcStyle>
        <a:tcBdr>
          <a:left>
            <a:ln w="12700" cap="flat">
              <a:solidFill>
                <a:srgbClr val="706F6F"/>
              </a:solidFill>
              <a:prstDash val="solid"/>
              <a:round/>
            </a:ln>
          </a:left>
          <a:right>
            <a:ln w="12700" cap="flat">
              <a:solidFill>
                <a:srgbClr val="706F6F"/>
              </a:solidFill>
              <a:prstDash val="solid"/>
              <a:round/>
            </a:ln>
          </a:right>
          <a:top>
            <a:ln w="12700" cap="flat">
              <a:solidFill>
                <a:srgbClr val="706F6F"/>
              </a:solidFill>
              <a:prstDash val="solid"/>
              <a:round/>
            </a:ln>
          </a:top>
          <a:bottom>
            <a:ln w="12700" cap="flat">
              <a:solidFill>
                <a:srgbClr val="706F6F"/>
              </a:solidFill>
              <a:prstDash val="solid"/>
              <a:round/>
            </a:ln>
          </a:bottom>
          <a:insideH>
            <a:ln w="12700" cap="flat">
              <a:solidFill>
                <a:srgbClr val="706F6F"/>
              </a:solidFill>
              <a:prstDash val="solid"/>
              <a:round/>
            </a:ln>
          </a:insideH>
          <a:insideV>
            <a:ln w="12700" cap="flat">
              <a:solidFill>
                <a:srgbClr val="706F6F"/>
              </a:solidFill>
              <a:prstDash val="solid"/>
              <a:round/>
            </a:ln>
          </a:insideV>
        </a:tcBdr>
        <a:fill>
          <a:solidFill>
            <a:srgbClr val="706F6F">
              <a:alpha val="20000"/>
            </a:srgbClr>
          </a:solidFill>
        </a:fill>
      </a:tcStyle>
    </a:firstCol>
    <a:lastRow>
      <a:tcTxStyle b="on" i="off">
        <a:fontRef idx="major">
          <a:srgbClr val="706F6F"/>
        </a:fontRef>
        <a:srgbClr val="706F6F"/>
      </a:tcTxStyle>
      <a:tcStyle>
        <a:tcBdr>
          <a:left>
            <a:ln w="12700" cap="flat">
              <a:solidFill>
                <a:srgbClr val="706F6F"/>
              </a:solidFill>
              <a:prstDash val="solid"/>
              <a:round/>
            </a:ln>
          </a:left>
          <a:right>
            <a:ln w="12700" cap="flat">
              <a:solidFill>
                <a:srgbClr val="706F6F"/>
              </a:solidFill>
              <a:prstDash val="solid"/>
              <a:round/>
            </a:ln>
          </a:right>
          <a:top>
            <a:ln w="50800" cap="flat">
              <a:solidFill>
                <a:srgbClr val="706F6F"/>
              </a:solidFill>
              <a:prstDash val="solid"/>
              <a:round/>
            </a:ln>
          </a:top>
          <a:bottom>
            <a:ln w="12700" cap="flat">
              <a:solidFill>
                <a:srgbClr val="706F6F"/>
              </a:solidFill>
              <a:prstDash val="solid"/>
              <a:round/>
            </a:ln>
          </a:bottom>
          <a:insideH>
            <a:ln w="12700" cap="flat">
              <a:solidFill>
                <a:srgbClr val="706F6F"/>
              </a:solidFill>
              <a:prstDash val="solid"/>
              <a:round/>
            </a:ln>
          </a:insideH>
          <a:insideV>
            <a:ln w="12700" cap="flat">
              <a:solidFill>
                <a:srgbClr val="706F6F"/>
              </a:solidFill>
              <a:prstDash val="solid"/>
              <a:round/>
            </a:ln>
          </a:insideV>
        </a:tcBdr>
        <a:fill>
          <a:noFill/>
        </a:fill>
      </a:tcStyle>
    </a:lastRow>
    <a:firstRow>
      <a:tcTxStyle b="on" i="off">
        <a:fontRef idx="major">
          <a:srgbClr val="706F6F"/>
        </a:fontRef>
        <a:srgbClr val="706F6F"/>
      </a:tcTxStyle>
      <a:tcStyle>
        <a:tcBdr>
          <a:left>
            <a:ln w="12700" cap="flat">
              <a:solidFill>
                <a:srgbClr val="706F6F"/>
              </a:solidFill>
              <a:prstDash val="solid"/>
              <a:round/>
            </a:ln>
          </a:left>
          <a:right>
            <a:ln w="12700" cap="flat">
              <a:solidFill>
                <a:srgbClr val="706F6F"/>
              </a:solidFill>
              <a:prstDash val="solid"/>
              <a:round/>
            </a:ln>
          </a:right>
          <a:top>
            <a:ln w="12700" cap="flat">
              <a:solidFill>
                <a:srgbClr val="706F6F"/>
              </a:solidFill>
              <a:prstDash val="solid"/>
              <a:round/>
            </a:ln>
          </a:top>
          <a:bottom>
            <a:ln w="25400" cap="flat">
              <a:solidFill>
                <a:srgbClr val="706F6F"/>
              </a:solidFill>
              <a:prstDash val="solid"/>
              <a:round/>
            </a:ln>
          </a:bottom>
          <a:insideH>
            <a:ln w="12700" cap="flat">
              <a:solidFill>
                <a:srgbClr val="706F6F"/>
              </a:solidFill>
              <a:prstDash val="solid"/>
              <a:round/>
            </a:ln>
          </a:insideH>
          <a:insideV>
            <a:ln w="12700" cap="flat">
              <a:solidFill>
                <a:srgbClr val="706F6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4"/>
    <p:restoredTop sz="94694"/>
  </p:normalViewPr>
  <p:slideViewPr>
    <p:cSldViewPr snapToGrid="0">
      <p:cViewPr>
        <p:scale>
          <a:sx n="122" d="100"/>
          <a:sy n="122" d="100"/>
        </p:scale>
        <p:origin x="-2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50" name="Shape 25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51" name="Shape 25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lnSpc>
        <a:spcPct val="110000"/>
      </a:lnSpc>
      <a:defRPr sz="1400">
        <a:solidFill>
          <a:srgbClr val="706F6F"/>
        </a:solidFill>
        <a:latin typeface="+mj-lt"/>
        <a:ea typeface="+mj-ea"/>
        <a:cs typeface="+mj-cs"/>
        <a:sym typeface="Tw Cen MT"/>
      </a:defRPr>
    </a:lvl1pPr>
    <a:lvl2pPr indent="228600" latinLnBrk="0">
      <a:lnSpc>
        <a:spcPct val="110000"/>
      </a:lnSpc>
      <a:defRPr sz="1400">
        <a:solidFill>
          <a:srgbClr val="706F6F"/>
        </a:solidFill>
        <a:latin typeface="+mj-lt"/>
        <a:ea typeface="+mj-ea"/>
        <a:cs typeface="+mj-cs"/>
        <a:sym typeface="Tw Cen MT"/>
      </a:defRPr>
    </a:lvl2pPr>
    <a:lvl3pPr indent="457200" latinLnBrk="0">
      <a:lnSpc>
        <a:spcPct val="110000"/>
      </a:lnSpc>
      <a:defRPr sz="1400">
        <a:solidFill>
          <a:srgbClr val="706F6F"/>
        </a:solidFill>
        <a:latin typeface="+mj-lt"/>
        <a:ea typeface="+mj-ea"/>
        <a:cs typeface="+mj-cs"/>
        <a:sym typeface="Tw Cen MT"/>
      </a:defRPr>
    </a:lvl3pPr>
    <a:lvl4pPr indent="685800" latinLnBrk="0">
      <a:lnSpc>
        <a:spcPct val="110000"/>
      </a:lnSpc>
      <a:defRPr sz="1400">
        <a:solidFill>
          <a:srgbClr val="706F6F"/>
        </a:solidFill>
        <a:latin typeface="+mj-lt"/>
        <a:ea typeface="+mj-ea"/>
        <a:cs typeface="+mj-cs"/>
        <a:sym typeface="Tw Cen MT"/>
      </a:defRPr>
    </a:lvl4pPr>
    <a:lvl5pPr indent="914400" latinLnBrk="0">
      <a:lnSpc>
        <a:spcPct val="110000"/>
      </a:lnSpc>
      <a:defRPr sz="1400">
        <a:solidFill>
          <a:srgbClr val="706F6F"/>
        </a:solidFill>
        <a:latin typeface="+mj-lt"/>
        <a:ea typeface="+mj-ea"/>
        <a:cs typeface="+mj-cs"/>
        <a:sym typeface="Tw Cen MT"/>
      </a:defRPr>
    </a:lvl5pPr>
    <a:lvl6pPr indent="1143000" latinLnBrk="0">
      <a:lnSpc>
        <a:spcPct val="110000"/>
      </a:lnSpc>
      <a:defRPr sz="1400">
        <a:solidFill>
          <a:srgbClr val="706F6F"/>
        </a:solidFill>
        <a:latin typeface="+mj-lt"/>
        <a:ea typeface="+mj-ea"/>
        <a:cs typeface="+mj-cs"/>
        <a:sym typeface="Tw Cen MT"/>
      </a:defRPr>
    </a:lvl6pPr>
    <a:lvl7pPr indent="1371600" latinLnBrk="0">
      <a:lnSpc>
        <a:spcPct val="110000"/>
      </a:lnSpc>
      <a:defRPr sz="1400">
        <a:solidFill>
          <a:srgbClr val="706F6F"/>
        </a:solidFill>
        <a:latin typeface="+mj-lt"/>
        <a:ea typeface="+mj-ea"/>
        <a:cs typeface="+mj-cs"/>
        <a:sym typeface="Tw Cen MT"/>
      </a:defRPr>
    </a:lvl7pPr>
    <a:lvl8pPr indent="1600200" latinLnBrk="0">
      <a:lnSpc>
        <a:spcPct val="110000"/>
      </a:lnSpc>
      <a:defRPr sz="1400">
        <a:solidFill>
          <a:srgbClr val="706F6F"/>
        </a:solidFill>
        <a:latin typeface="+mj-lt"/>
        <a:ea typeface="+mj-ea"/>
        <a:cs typeface="+mj-cs"/>
        <a:sym typeface="Tw Cen MT"/>
      </a:defRPr>
    </a:lvl8pPr>
    <a:lvl9pPr indent="1828800" latinLnBrk="0">
      <a:lnSpc>
        <a:spcPct val="110000"/>
      </a:lnSpc>
      <a:defRPr sz="1400">
        <a:solidFill>
          <a:srgbClr val="706F6F"/>
        </a:solidFill>
        <a:latin typeface="+mj-lt"/>
        <a:ea typeface="+mj-ea"/>
        <a:cs typeface="+mj-cs"/>
        <a:sym typeface="Tw Cen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ue Title Slide">
    <p:spTree>
      <p:nvGrpSpPr>
        <p:cNvPr id="1" name=""/>
        <p:cNvGrpSpPr/>
        <p:nvPr/>
      </p:nvGrpSpPr>
      <p:grpSpPr>
        <a:xfrm>
          <a:off x="0" y="0"/>
          <a:ext cx="0" cy="0"/>
          <a:chOff x="0" y="0"/>
          <a:chExt cx="0" cy="0"/>
        </a:xfrm>
      </p:grpSpPr>
      <p:grpSp>
        <p:nvGrpSpPr>
          <p:cNvPr id="76" name="Rectangle 104"/>
          <p:cNvGrpSpPr/>
          <p:nvPr/>
        </p:nvGrpSpPr>
        <p:grpSpPr>
          <a:xfrm>
            <a:off x="-3101346" y="5510364"/>
            <a:ext cx="3018797" cy="525099"/>
            <a:chOff x="0" y="0"/>
            <a:chExt cx="3018795" cy="525097"/>
          </a:xfrm>
        </p:grpSpPr>
        <p:sp>
          <p:nvSpPr>
            <p:cNvPr id="74"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75" name="INSERT NAME OF PRESENTER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OF PRESENTER (ONE LINE)</a:t>
              </a:r>
            </a:p>
          </p:txBody>
        </p:sp>
      </p:grpSp>
      <p:grpSp>
        <p:nvGrpSpPr>
          <p:cNvPr id="79" name="Rectangle 104"/>
          <p:cNvGrpSpPr/>
          <p:nvPr/>
        </p:nvGrpSpPr>
        <p:grpSpPr>
          <a:xfrm>
            <a:off x="-3101346" y="4680749"/>
            <a:ext cx="3018794" cy="729453"/>
            <a:chOff x="0" y="0"/>
            <a:chExt cx="3018792" cy="729451"/>
          </a:xfrm>
        </p:grpSpPr>
        <p:sp>
          <p:nvSpPr>
            <p:cNvPr id="77" name="Rectangle"/>
            <p:cNvSpPr/>
            <p:nvPr/>
          </p:nvSpPr>
          <p:spPr>
            <a:xfrm flipH="1">
              <a:off x="-1" y="0"/>
              <a:ext cx="3018794" cy="729453"/>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78" name="INSERT SUBTITLE HERE NOT MORE THAN 2 LINES OF TEXT"/>
            <p:cNvSpPr txBox="1"/>
            <p:nvPr/>
          </p:nvSpPr>
          <p:spPr>
            <a:xfrm>
              <a:off x="-1" y="27880"/>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SUBTITLE HERE NOT MORE THAN 2 LINES OF TEXT</a:t>
              </a:r>
            </a:p>
          </p:txBody>
        </p:sp>
      </p:grpSp>
      <p:sp>
        <p:nvSpPr>
          <p:cNvPr id="80" name="Rectangle 1"/>
          <p:cNvSpPr/>
          <p:nvPr/>
        </p:nvSpPr>
        <p:spPr>
          <a:xfrm>
            <a:off x="334960" y="333375"/>
            <a:ext cx="11522080"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81" name="Click to edit Master title style"/>
          <p:cNvSpPr txBox="1">
            <a:spLocks noGrp="1"/>
          </p:cNvSpPr>
          <p:nvPr>
            <p:ph type="title" hasCustomPrompt="1"/>
          </p:nvPr>
        </p:nvSpPr>
        <p:spPr>
          <a:xfrm>
            <a:off x="995362" y="3329637"/>
            <a:ext cx="10537826" cy="1227575"/>
          </a:xfrm>
          <a:prstGeom prst="rect">
            <a:avLst/>
          </a:prstGeom>
        </p:spPr>
        <p:txBody>
          <a:bodyPr anchor="b"/>
          <a:lstStyle>
            <a:lvl1pPr>
              <a:lnSpc>
                <a:spcPts val="4600"/>
              </a:lnSpc>
              <a:defRPr sz="5600">
                <a:solidFill>
                  <a:srgbClr val="FFFFFF"/>
                </a:solidFill>
              </a:defRPr>
            </a:lvl1pPr>
          </a:lstStyle>
          <a:p>
            <a:r>
              <a:t>Click to edit Master title style</a:t>
            </a:r>
          </a:p>
        </p:txBody>
      </p:sp>
      <p:sp>
        <p:nvSpPr>
          <p:cNvPr id="82" name="Body Level One…"/>
          <p:cNvSpPr txBox="1">
            <a:spLocks noGrp="1"/>
          </p:cNvSpPr>
          <p:nvPr>
            <p:ph type="body" sz="quarter" idx="1" hasCustomPrompt="1"/>
          </p:nvPr>
        </p:nvSpPr>
        <p:spPr>
          <a:xfrm>
            <a:off x="995362" y="4680749"/>
            <a:ext cx="10537826"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Subtitle text styles</a:t>
            </a:r>
          </a:p>
          <a:p>
            <a:pPr lvl="1"/>
            <a:endParaRPr/>
          </a:p>
          <a:p>
            <a:pPr lvl="2"/>
            <a:endParaRPr/>
          </a:p>
          <a:p>
            <a:pPr lvl="3"/>
            <a:endParaRPr/>
          </a:p>
          <a:p>
            <a:pPr lvl="4"/>
            <a:endParaRPr/>
          </a:p>
        </p:txBody>
      </p:sp>
      <p:sp>
        <p:nvSpPr>
          <p:cNvPr id="83" name="Text Placeholder 2"/>
          <p:cNvSpPr>
            <a:spLocks noGrp="1"/>
          </p:cNvSpPr>
          <p:nvPr>
            <p:ph type="body" sz="quarter" idx="21" hasCustomPrompt="1"/>
          </p:nvPr>
        </p:nvSpPr>
        <p:spPr>
          <a:xfrm>
            <a:off x="995362" y="5901351"/>
            <a:ext cx="10537826" cy="275614"/>
          </a:xfrm>
          <a:prstGeom prst="rect">
            <a:avLst/>
          </a:prstGeom>
        </p:spPr>
        <p:txBody>
          <a:bodyPr anchor="b"/>
          <a:lstStyle>
            <a:lvl1pPr>
              <a:lnSpc>
                <a:spcPct val="100000"/>
              </a:lnSpc>
              <a:defRPr sz="1500">
                <a:solidFill>
                  <a:srgbClr val="FFFFFF"/>
                </a:solidFill>
              </a:defRPr>
            </a:lvl1pPr>
          </a:lstStyle>
          <a:p>
            <a:r>
              <a:t>Click to edit location and date</a:t>
            </a:r>
          </a:p>
        </p:txBody>
      </p:sp>
      <p:grpSp>
        <p:nvGrpSpPr>
          <p:cNvPr id="112" name="Group 59"/>
          <p:cNvGrpSpPr/>
          <p:nvPr/>
        </p:nvGrpSpPr>
        <p:grpSpPr>
          <a:xfrm>
            <a:off x="994274" y="1309686"/>
            <a:ext cx="2975837" cy="1256731"/>
            <a:chOff x="0" y="0"/>
            <a:chExt cx="2975835" cy="1256729"/>
          </a:xfrm>
        </p:grpSpPr>
        <p:sp>
          <p:nvSpPr>
            <p:cNvPr id="84" name="Freeform 5"/>
            <p:cNvSpPr/>
            <p:nvPr/>
          </p:nvSpPr>
          <p:spPr>
            <a:xfrm>
              <a:off x="-1" y="-1"/>
              <a:ext cx="1005384" cy="1216420"/>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85" name="Oval 61"/>
            <p:cNvSpPr/>
            <p:nvPr/>
          </p:nvSpPr>
          <p:spPr>
            <a:xfrm>
              <a:off x="371090" y="343821"/>
              <a:ext cx="263205" cy="265575"/>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86" name="Rectangle 62"/>
            <p:cNvSpPr/>
            <p:nvPr/>
          </p:nvSpPr>
          <p:spPr>
            <a:xfrm>
              <a:off x="1216416" y="160055"/>
              <a:ext cx="100777" cy="399546"/>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87" name="Freeform 8"/>
            <p:cNvSpPr/>
            <p:nvPr/>
          </p:nvSpPr>
          <p:spPr>
            <a:xfrm>
              <a:off x="1366986" y="237118"/>
              <a:ext cx="331967" cy="331967"/>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88" name="Freeform 9"/>
            <p:cNvSpPr/>
            <p:nvPr/>
          </p:nvSpPr>
          <p:spPr>
            <a:xfrm>
              <a:off x="1710808" y="248974"/>
              <a:ext cx="375834" cy="310626"/>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89" name="Freeform 10"/>
            <p:cNvSpPr/>
            <p:nvPr/>
          </p:nvSpPr>
          <p:spPr>
            <a:xfrm>
              <a:off x="2119836" y="248974"/>
              <a:ext cx="99592" cy="310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0" name="Freeform 11"/>
            <p:cNvSpPr/>
            <p:nvPr/>
          </p:nvSpPr>
          <p:spPr>
            <a:xfrm>
              <a:off x="1214045" y="630735"/>
              <a:ext cx="314184"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1" name="Freeform 12"/>
            <p:cNvSpPr/>
            <p:nvPr/>
          </p:nvSpPr>
          <p:spPr>
            <a:xfrm>
              <a:off x="1599362" y="637848"/>
              <a:ext cx="99592" cy="310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2" name="Freeform 13"/>
            <p:cNvSpPr/>
            <p:nvPr/>
          </p:nvSpPr>
          <p:spPr>
            <a:xfrm>
              <a:off x="1771273" y="630735"/>
              <a:ext cx="312998"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3" name="Freeform 14"/>
            <p:cNvSpPr/>
            <p:nvPr/>
          </p:nvSpPr>
          <p:spPr>
            <a:xfrm>
              <a:off x="2134063" y="628364"/>
              <a:ext cx="330783" cy="329596"/>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4" name="Freeform 15"/>
            <p:cNvSpPr/>
            <p:nvPr/>
          </p:nvSpPr>
          <p:spPr>
            <a:xfrm>
              <a:off x="1218787" y="1080074"/>
              <a:ext cx="110263" cy="1363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5" name="Freeform 16"/>
            <p:cNvSpPr/>
            <p:nvPr/>
          </p:nvSpPr>
          <p:spPr>
            <a:xfrm>
              <a:off x="1319562" y="1113271"/>
              <a:ext cx="87736" cy="10552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6" name="Freeform 17"/>
            <p:cNvSpPr/>
            <p:nvPr/>
          </p:nvSpPr>
          <p:spPr>
            <a:xfrm>
              <a:off x="1423894" y="1113271"/>
              <a:ext cx="85365" cy="10552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7" name="Freeform 18"/>
            <p:cNvSpPr/>
            <p:nvPr/>
          </p:nvSpPr>
          <p:spPr>
            <a:xfrm>
              <a:off x="1528227" y="1080074"/>
              <a:ext cx="80622"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8" name="Freeform 19"/>
            <p:cNvSpPr/>
            <p:nvPr/>
          </p:nvSpPr>
          <p:spPr>
            <a:xfrm>
              <a:off x="1634930" y="1113271"/>
              <a:ext cx="80622"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99" name="Freeform 20"/>
            <p:cNvSpPr/>
            <p:nvPr/>
          </p:nvSpPr>
          <p:spPr>
            <a:xfrm>
              <a:off x="1734520" y="1113271"/>
              <a:ext cx="91293" cy="10552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0" name="Rectangle 76"/>
            <p:cNvSpPr/>
            <p:nvPr/>
          </p:nvSpPr>
          <p:spPr>
            <a:xfrm>
              <a:off x="1849522" y="1080074"/>
              <a:ext cx="16600" cy="136345"/>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101" name="Freeform 22"/>
            <p:cNvSpPr/>
            <p:nvPr/>
          </p:nvSpPr>
          <p:spPr>
            <a:xfrm>
              <a:off x="1885089" y="1113271"/>
              <a:ext cx="92479" cy="10552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2" name="Freeform 23"/>
            <p:cNvSpPr/>
            <p:nvPr/>
          </p:nvSpPr>
          <p:spPr>
            <a:xfrm>
              <a:off x="1991793" y="1115642"/>
              <a:ext cx="87735" cy="14108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3" name="Freeform 24"/>
            <p:cNvSpPr/>
            <p:nvPr/>
          </p:nvSpPr>
          <p:spPr>
            <a:xfrm>
              <a:off x="2096124" y="1115642"/>
              <a:ext cx="90107" cy="14108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4" name="Freeform 25"/>
            <p:cNvSpPr/>
            <p:nvPr/>
          </p:nvSpPr>
          <p:spPr>
            <a:xfrm>
              <a:off x="2253808" y="1075332"/>
              <a:ext cx="106706" cy="145830"/>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5" name="Freeform 26"/>
            <p:cNvSpPr/>
            <p:nvPr/>
          </p:nvSpPr>
          <p:spPr>
            <a:xfrm>
              <a:off x="237948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6" name="Freeform 27"/>
            <p:cNvSpPr/>
            <p:nvPr/>
          </p:nvSpPr>
          <p:spPr>
            <a:xfrm>
              <a:off x="2493298" y="1113271"/>
              <a:ext cx="47425"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7" name="Freeform 28"/>
            <p:cNvSpPr/>
            <p:nvPr/>
          </p:nvSpPr>
          <p:spPr>
            <a:xfrm>
              <a:off x="2545464" y="1115642"/>
              <a:ext cx="90107" cy="100777"/>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8" name="Freeform 29"/>
            <p:cNvSpPr/>
            <p:nvPr/>
          </p:nvSpPr>
          <p:spPr>
            <a:xfrm>
              <a:off x="2652167" y="1080074"/>
              <a:ext cx="16600"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 name="Freeform 30"/>
            <p:cNvSpPr/>
            <p:nvPr/>
          </p:nvSpPr>
          <p:spPr>
            <a:xfrm>
              <a:off x="2690106" y="1113271"/>
              <a:ext cx="84180" cy="10552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 name="Freeform 31"/>
            <p:cNvSpPr/>
            <p:nvPr/>
          </p:nvSpPr>
          <p:spPr>
            <a:xfrm>
              <a:off x="278851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 name="Freeform 32"/>
            <p:cNvSpPr/>
            <p:nvPr/>
          </p:nvSpPr>
          <p:spPr>
            <a:xfrm>
              <a:off x="2895214" y="1113271"/>
              <a:ext cx="80622" cy="10552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grpSp>
      <p:sp>
        <p:nvSpPr>
          <p:cNvPr id="113" name="Text Placeholder 2"/>
          <p:cNvSpPr>
            <a:spLocks noGrp="1"/>
          </p:cNvSpPr>
          <p:nvPr>
            <p:ph type="body" sz="quarter" idx="22" hasCustomPrompt="1"/>
          </p:nvPr>
        </p:nvSpPr>
        <p:spPr>
          <a:xfrm>
            <a:off x="995362" y="5619200"/>
            <a:ext cx="10537826" cy="275614"/>
          </a:xfrm>
          <a:prstGeom prst="rect">
            <a:avLst/>
          </a:prstGeom>
        </p:spPr>
        <p:txBody>
          <a:bodyPr anchor="b"/>
          <a:lstStyle>
            <a:lvl1pPr>
              <a:lnSpc>
                <a:spcPct val="100000"/>
              </a:lnSpc>
              <a:defRPr sz="1500">
                <a:solidFill>
                  <a:srgbClr val="FFFFFF"/>
                </a:solidFill>
              </a:defRPr>
            </a:lvl1pPr>
          </a:lstStyle>
          <a:p>
            <a:r>
              <a:t>Click to edit presenter name</a:t>
            </a:r>
          </a:p>
        </p:txBody>
      </p:sp>
      <p:grpSp>
        <p:nvGrpSpPr>
          <p:cNvPr id="116" name="Rectangle 104"/>
          <p:cNvGrpSpPr/>
          <p:nvPr/>
        </p:nvGrpSpPr>
        <p:grpSpPr>
          <a:xfrm>
            <a:off x="-3101345" y="3329475"/>
            <a:ext cx="3018793" cy="1227737"/>
            <a:chOff x="0" y="0"/>
            <a:chExt cx="3018792" cy="1227736"/>
          </a:xfrm>
        </p:grpSpPr>
        <p:sp>
          <p:nvSpPr>
            <p:cNvPr id="114" name="Rectangle"/>
            <p:cNvSpPr/>
            <p:nvPr/>
          </p:nvSpPr>
          <p:spPr>
            <a:xfrm flipH="1">
              <a:off x="-1" y="0"/>
              <a:ext cx="3018794" cy="122773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15" name="INSERT TITLE HERE NOT MORE THAN 2 LINES OF TEXT"/>
            <p:cNvSpPr txBox="1"/>
            <p:nvPr/>
          </p:nvSpPr>
          <p:spPr>
            <a:xfrm>
              <a:off x="-1" y="277022"/>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119" name="Group 103"/>
          <p:cNvGrpSpPr/>
          <p:nvPr/>
        </p:nvGrpSpPr>
        <p:grpSpPr>
          <a:xfrm>
            <a:off x="-3101344" y="3329475"/>
            <a:ext cx="3018795" cy="1227738"/>
            <a:chOff x="0" y="0"/>
            <a:chExt cx="3018794" cy="1227737"/>
          </a:xfrm>
        </p:grpSpPr>
        <p:sp>
          <p:nvSpPr>
            <p:cNvPr id="117" name="Straight Connector 104"/>
            <p:cNvSpPr/>
            <p:nvPr/>
          </p:nvSpPr>
          <p:spPr>
            <a:xfrm flipH="1" flipV="1">
              <a:off x="-1" y="1227736"/>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18" name="Straight Connector 10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2" name="Group 106"/>
          <p:cNvGrpSpPr/>
          <p:nvPr/>
        </p:nvGrpSpPr>
        <p:grpSpPr>
          <a:xfrm>
            <a:off x="-3101344" y="4680748"/>
            <a:ext cx="3018795" cy="729454"/>
            <a:chOff x="0" y="-1"/>
            <a:chExt cx="3018794" cy="729453"/>
          </a:xfrm>
        </p:grpSpPr>
        <p:sp>
          <p:nvSpPr>
            <p:cNvPr id="120" name="Straight Connector 107"/>
            <p:cNvSpPr/>
            <p:nvPr/>
          </p:nvSpPr>
          <p:spPr>
            <a:xfrm flipH="1" flipV="1">
              <a:off x="-1" y="72945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21" name="Straight Connector 108"/>
            <p:cNvSpPr/>
            <p:nvPr/>
          </p:nvSpPr>
          <p:spPr>
            <a:xfrm flipH="1" flipV="1">
              <a:off x="-1" y="-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5" name="Group 110"/>
          <p:cNvGrpSpPr/>
          <p:nvPr/>
        </p:nvGrpSpPr>
        <p:grpSpPr>
          <a:xfrm>
            <a:off x="-3101344" y="5619200"/>
            <a:ext cx="3018795" cy="282152"/>
            <a:chOff x="0" y="0"/>
            <a:chExt cx="3018794" cy="282150"/>
          </a:xfrm>
        </p:grpSpPr>
        <p:sp>
          <p:nvSpPr>
            <p:cNvPr id="123" name="Straight Connector 111"/>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24" name="Straight Connector 112"/>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8" name="Rectangle 104"/>
          <p:cNvGrpSpPr/>
          <p:nvPr/>
        </p:nvGrpSpPr>
        <p:grpSpPr>
          <a:xfrm>
            <a:off x="-3101346" y="5799646"/>
            <a:ext cx="3018797" cy="525099"/>
            <a:chOff x="0" y="0"/>
            <a:chExt cx="3018795" cy="525097"/>
          </a:xfrm>
        </p:grpSpPr>
        <p:sp>
          <p:nvSpPr>
            <p:cNvPr id="126"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27" name="INSERT LOCATION, DATE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 DATE (ONE LINE)</a:t>
              </a:r>
            </a:p>
          </p:txBody>
        </p:sp>
      </p:grpSp>
      <p:grpSp>
        <p:nvGrpSpPr>
          <p:cNvPr id="131" name="Group 115"/>
          <p:cNvGrpSpPr/>
          <p:nvPr/>
        </p:nvGrpSpPr>
        <p:grpSpPr>
          <a:xfrm>
            <a:off x="-3101344" y="5908483"/>
            <a:ext cx="3018795" cy="282152"/>
            <a:chOff x="0" y="0"/>
            <a:chExt cx="3018794" cy="282150"/>
          </a:xfrm>
        </p:grpSpPr>
        <p:sp>
          <p:nvSpPr>
            <p:cNvPr id="129" name="Straight Connector 116"/>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30" name="Straight Connector 117"/>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65" name="Group 118"/>
          <p:cNvGrpSpPr/>
          <p:nvPr/>
        </p:nvGrpSpPr>
        <p:grpSpPr>
          <a:xfrm>
            <a:off x="12263437" y="-2"/>
            <a:ext cx="3681706" cy="3436625"/>
            <a:chOff x="-1" y="0"/>
            <a:chExt cx="3681705" cy="3436623"/>
          </a:xfrm>
        </p:grpSpPr>
        <p:sp>
          <p:nvSpPr>
            <p:cNvPr id="13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3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3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3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3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3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3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3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4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4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4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4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4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4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4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4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4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4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5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5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52" name="Rectangle 13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53" name="Rectangle 14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54" name="Rectangle 14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55" name="Rectangle 14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56" name="Rectangle 14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5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5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5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6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61" name="Rectangle 14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62" name="Rectangle 14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6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6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166"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 Text Content Slide">
    <p:spTree>
      <p:nvGrpSpPr>
        <p:cNvPr id="1" name=""/>
        <p:cNvGrpSpPr/>
        <p:nvPr/>
      </p:nvGrpSpPr>
      <p:grpSpPr>
        <a:xfrm>
          <a:off x="0" y="0"/>
          <a:ext cx="0" cy="0"/>
          <a:chOff x="0" y="0"/>
          <a:chExt cx="0" cy="0"/>
        </a:xfrm>
      </p:grpSpPr>
      <p:sp>
        <p:nvSpPr>
          <p:cNvPr id="87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5" name="Title Text"/>
          <p:cNvSpPr txBox="1">
            <a:spLocks noGrp="1"/>
          </p:cNvSpPr>
          <p:nvPr>
            <p:ph type="title"/>
          </p:nvPr>
        </p:nvSpPr>
        <p:spPr>
          <a:prstGeom prst="rect">
            <a:avLst/>
          </a:prstGeom>
        </p:spPr>
        <p:txBody>
          <a:bodyPr/>
          <a:lstStyle/>
          <a:p>
            <a:r>
              <a:t>Title Text</a:t>
            </a:r>
          </a:p>
        </p:txBody>
      </p:sp>
      <p:sp>
        <p:nvSpPr>
          <p:cNvPr id="8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 Text Content Slide">
    <p:spTree>
      <p:nvGrpSpPr>
        <p:cNvPr id="1" name=""/>
        <p:cNvGrpSpPr/>
        <p:nvPr/>
      </p:nvGrpSpPr>
      <p:grpSpPr>
        <a:xfrm>
          <a:off x="0" y="0"/>
          <a:ext cx="0" cy="0"/>
          <a:chOff x="0" y="0"/>
          <a:chExt cx="0" cy="0"/>
        </a:xfrm>
      </p:grpSpPr>
      <p:sp>
        <p:nvSpPr>
          <p:cNvPr id="883" name="Body Level One…"/>
          <p:cNvSpPr txBox="1">
            <a:spLocks noGrp="1"/>
          </p:cNvSpPr>
          <p:nvPr>
            <p:ph type="body" sz="half" idx="1"/>
          </p:nvPr>
        </p:nvSpPr>
        <p:spPr>
          <a:xfrm>
            <a:off x="658812" y="1544637"/>
            <a:ext cx="5184777"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84" name="Title Text"/>
          <p:cNvSpPr txBox="1">
            <a:spLocks noGrp="1"/>
          </p:cNvSpPr>
          <p:nvPr>
            <p:ph type="title"/>
          </p:nvPr>
        </p:nvSpPr>
        <p:spPr>
          <a:prstGeom prst="rect">
            <a:avLst/>
          </a:prstGeom>
        </p:spPr>
        <p:txBody>
          <a:bodyPr/>
          <a:lstStyle/>
          <a:p>
            <a:r>
              <a:t>Title Text</a:t>
            </a:r>
          </a:p>
        </p:txBody>
      </p:sp>
      <p:sp>
        <p:nvSpPr>
          <p:cNvPr id="8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4 Text Slide">
    <p:spTree>
      <p:nvGrpSpPr>
        <p:cNvPr id="1" name=""/>
        <p:cNvGrpSpPr/>
        <p:nvPr/>
      </p:nvGrpSpPr>
      <p:grpSpPr>
        <a:xfrm>
          <a:off x="0" y="0"/>
          <a:ext cx="0" cy="0"/>
          <a:chOff x="0" y="0"/>
          <a:chExt cx="0" cy="0"/>
        </a:xfrm>
      </p:grpSpPr>
      <p:sp>
        <p:nvSpPr>
          <p:cNvPr id="892" name="Rectangle 4"/>
          <p:cNvSpPr/>
          <p:nvPr/>
        </p:nvSpPr>
        <p:spPr>
          <a:xfrm>
            <a:off x="-2" y="6019798"/>
            <a:ext cx="12187074" cy="842964"/>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grpSp>
        <p:nvGrpSpPr>
          <p:cNvPr id="895" name="Rectangle 104"/>
          <p:cNvGrpSpPr/>
          <p:nvPr/>
        </p:nvGrpSpPr>
        <p:grpSpPr>
          <a:xfrm>
            <a:off x="12263434" y="6019796"/>
            <a:ext cx="3681707" cy="842968"/>
            <a:chOff x="-1" y="0"/>
            <a:chExt cx="3681705" cy="842967"/>
          </a:xfrm>
        </p:grpSpPr>
        <p:sp>
          <p:nvSpPr>
            <p:cNvPr id="893"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894"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929" name="Group 5"/>
          <p:cNvGrpSpPr/>
          <p:nvPr/>
        </p:nvGrpSpPr>
        <p:grpSpPr>
          <a:xfrm>
            <a:off x="12263437" y="-2"/>
            <a:ext cx="3681706" cy="3436625"/>
            <a:chOff x="-1" y="0"/>
            <a:chExt cx="3681705" cy="3436623"/>
          </a:xfrm>
        </p:grpSpPr>
        <p:sp>
          <p:nvSpPr>
            <p:cNvPr id="89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89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89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89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90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90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90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90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90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90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90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90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90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90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91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91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91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91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91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91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916" name="Rectangle 10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917" name="Rectangle 11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918" name="Rectangle 11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919" name="Rectangle 11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920" name="Rectangle 11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92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92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92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92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925" name="Rectangle 11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926" name="Rectangle 11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92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92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932" name="Group 3"/>
          <p:cNvGrpSpPr/>
          <p:nvPr/>
        </p:nvGrpSpPr>
        <p:grpSpPr>
          <a:xfrm>
            <a:off x="11231549" y="6250328"/>
            <a:ext cx="301641" cy="363220"/>
            <a:chOff x="0" y="0"/>
            <a:chExt cx="301639" cy="363218"/>
          </a:xfrm>
        </p:grpSpPr>
        <p:sp>
          <p:nvSpPr>
            <p:cNvPr id="930"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931"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935" name="Rectangle 104"/>
          <p:cNvGrpSpPr/>
          <p:nvPr/>
        </p:nvGrpSpPr>
        <p:grpSpPr>
          <a:xfrm>
            <a:off x="-3101344" y="503262"/>
            <a:ext cx="3018791" cy="756710"/>
            <a:chOff x="0" y="0"/>
            <a:chExt cx="3018789" cy="756708"/>
          </a:xfrm>
        </p:grpSpPr>
        <p:sp>
          <p:nvSpPr>
            <p:cNvPr id="933"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934"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938" name="Group 7"/>
          <p:cNvGrpSpPr/>
          <p:nvPr/>
        </p:nvGrpSpPr>
        <p:grpSpPr>
          <a:xfrm>
            <a:off x="-3101341" y="515830"/>
            <a:ext cx="3018793" cy="744141"/>
            <a:chOff x="0" y="-1"/>
            <a:chExt cx="3018791" cy="744139"/>
          </a:xfrm>
        </p:grpSpPr>
        <p:sp>
          <p:nvSpPr>
            <p:cNvPr id="936" name="Straight Connector 60"/>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937" name="Straight Connector 61"/>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941" name="Rectangle 65"/>
          <p:cNvGrpSpPr/>
          <p:nvPr/>
        </p:nvGrpSpPr>
        <p:grpSpPr>
          <a:xfrm>
            <a:off x="-3101341" y="1544633"/>
            <a:ext cx="3018794" cy="4379655"/>
            <a:chOff x="0" y="0"/>
            <a:chExt cx="3018792" cy="4379653"/>
          </a:xfrm>
        </p:grpSpPr>
        <p:sp>
          <p:nvSpPr>
            <p:cNvPr id="939" name="Rectangle"/>
            <p:cNvSpPr/>
            <p:nvPr/>
          </p:nvSpPr>
          <p:spPr>
            <a:xfrm>
              <a:off x="-1" y="-1"/>
              <a:ext cx="3018793" cy="4379655"/>
            </a:xfrm>
            <a:prstGeom prst="rect">
              <a:avLst/>
            </a:prstGeom>
            <a:solidFill>
              <a:srgbClr val="E6E6E6"/>
            </a:solidFill>
            <a:ln w="12700" cap="flat">
              <a:noFill/>
              <a:miter lim="400000"/>
            </a:ln>
            <a:effectLst/>
          </p:spPr>
          <p:txBody>
            <a:bodyPr wrap="square" lIns="36000" tIns="36000" rIns="36000" bIns="36000" numCol="1" anchor="t">
              <a:noAutofit/>
            </a:bodyPr>
            <a:lstStyle/>
            <a:p>
              <a:pPr>
                <a:lnSpc>
                  <a:spcPts val="2400"/>
                </a:lnSpc>
                <a:defRPr>
                  <a:solidFill>
                    <a:srgbClr val="FFFFFF"/>
                  </a:solidFill>
                </a:defRPr>
              </a:pPr>
              <a:endParaRPr/>
            </a:p>
          </p:txBody>
        </p:sp>
        <p:sp>
          <p:nvSpPr>
            <p:cNvPr id="940" name="TEXT LEVELS AND BULLETS…"/>
            <p:cNvSpPr txBox="1"/>
            <p:nvPr/>
          </p:nvSpPr>
          <p:spPr>
            <a:xfrm>
              <a:off x="71999" y="-1"/>
              <a:ext cx="2874795" cy="4100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t">
              <a:spAutoFit/>
            </a:bodyPr>
            <a:lstStyle/>
            <a:p>
              <a:pPr>
                <a:defRPr sz="1200" b="1"/>
              </a:pPr>
              <a:r>
                <a:t>TEXT LEVELS AND BULLETS</a:t>
              </a:r>
              <a:endParaRPr>
                <a:solidFill>
                  <a:srgbClr val="FFFFFF"/>
                </a:solidFill>
              </a:endParaRPr>
            </a:p>
            <a:p>
              <a:pPr>
                <a:defRPr sz="1000"/>
              </a:pPr>
              <a:r>
                <a:t>Only use the </a:t>
              </a:r>
              <a:r>
                <a:rPr u="sng"/>
                <a:t>List Level buttons</a:t>
              </a:r>
              <a:r>
                <a:t> to apply the correct text levels and Levi Nine coloured bullets. </a:t>
              </a:r>
              <a:endParaRPr>
                <a:solidFill>
                  <a:srgbClr val="FFFFFF"/>
                </a:solidFill>
              </a:endParaRPr>
            </a:p>
            <a:p>
              <a:pPr>
                <a:defRPr sz="1000"/>
              </a:pPr>
              <a:r>
                <a:t>Select your text and click on </a:t>
              </a:r>
              <a:r>
                <a:rPr b="1"/>
                <a:t>“Increase- or Decrease List Level”</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900">
                  <a:solidFill>
                    <a:srgbClr val="FFFFFF"/>
                  </a:solidFill>
                </a:defRPr>
              </a:pPr>
              <a:endParaRPr>
                <a:solidFill>
                  <a:srgbClr val="FFFFFF"/>
                </a:solidFill>
              </a:endParaRPr>
            </a:p>
            <a:p>
              <a:pPr>
                <a:defRPr sz="1200" b="1"/>
              </a:pPr>
              <a:r>
                <a:t>LIST LEVELS</a:t>
              </a:r>
              <a:endParaRPr>
                <a:solidFill>
                  <a:srgbClr val="FFFFFF"/>
                </a:solidFill>
              </a:endParaRPr>
            </a:p>
            <a:p>
              <a:pPr>
                <a:defRPr sz="2800">
                  <a:solidFill>
                    <a:schemeClr val="accent1"/>
                  </a:solidFill>
                </a:defRPr>
              </a:pPr>
              <a:r>
                <a:t>Text Level 1</a:t>
              </a:r>
              <a:endParaRPr>
                <a:solidFill>
                  <a:srgbClr val="FFFFFF"/>
                </a:solidFill>
              </a:endParaRPr>
            </a:p>
            <a:p>
              <a:pPr>
                <a:defRPr sz="2000"/>
              </a:pPr>
              <a:r>
                <a:t>Text Level 2</a:t>
              </a:r>
              <a:endParaRPr>
                <a:solidFill>
                  <a:srgbClr val="FFFFFF"/>
                </a:solidFill>
              </a:endParaRPr>
            </a:p>
            <a:p>
              <a:pPr marL="180975" lvl="2" indent="-180975">
                <a:lnSpc>
                  <a:spcPts val="2400"/>
                </a:lnSpc>
                <a:buClr>
                  <a:schemeClr val="accent3"/>
                </a:buClr>
                <a:buSzPct val="80000"/>
                <a:buFont typeface="Helvetica Neue"/>
                <a:buChar char="•"/>
                <a:defRPr sz="2000"/>
              </a:pPr>
              <a:r>
                <a:t>Text Level 3</a:t>
              </a:r>
              <a:endParaRPr>
                <a:solidFill>
                  <a:srgbClr val="FFFFFF"/>
                </a:solidFill>
              </a:endParaRPr>
            </a:p>
            <a:p>
              <a:pPr marL="361950" lvl="3" indent="-180975">
                <a:lnSpc>
                  <a:spcPts val="2400"/>
                </a:lnSpc>
                <a:buClr>
                  <a:schemeClr val="accent4"/>
                </a:buClr>
                <a:buSzPct val="80000"/>
                <a:buFont typeface="Helvetica Neue"/>
                <a:buChar char="•"/>
                <a:defRPr sz="2000"/>
              </a:pPr>
              <a:r>
                <a:t>Text Level 4</a:t>
              </a:r>
              <a:endParaRPr>
                <a:solidFill>
                  <a:srgbClr val="FFFFFF"/>
                </a:solidFill>
              </a:endParaRPr>
            </a:p>
            <a:p>
              <a:pPr marL="542925" lvl="4" indent="-180975">
                <a:lnSpc>
                  <a:spcPts val="2400"/>
                </a:lnSpc>
                <a:buClr>
                  <a:schemeClr val="accent5"/>
                </a:buClr>
                <a:buSzPct val="80000"/>
                <a:buFont typeface="Helvetica Neue"/>
                <a:buChar char="•"/>
                <a:defRPr sz="2000"/>
              </a:pPr>
              <a:r>
                <a:t>Text Level 5</a:t>
              </a:r>
              <a:endParaRPr>
                <a:solidFill>
                  <a:srgbClr val="FFFFFF"/>
                </a:solidFill>
              </a:endParaRPr>
            </a:p>
            <a:p>
              <a:pPr marL="714375" lvl="5" indent="-171450">
                <a:lnSpc>
                  <a:spcPts val="2400"/>
                </a:lnSpc>
                <a:buClr>
                  <a:schemeClr val="accent6"/>
                </a:buClr>
                <a:buSzPct val="80000"/>
                <a:buFont typeface="Helvetica Neue"/>
                <a:buChar char="•"/>
                <a:defRPr sz="2000"/>
              </a:pPr>
              <a:r>
                <a:t>Text Level 6</a:t>
              </a:r>
            </a:p>
          </p:txBody>
        </p:sp>
      </p:grpSp>
      <p:grpSp>
        <p:nvGrpSpPr>
          <p:cNvPr id="944" name="Group 66"/>
          <p:cNvGrpSpPr/>
          <p:nvPr/>
        </p:nvGrpSpPr>
        <p:grpSpPr>
          <a:xfrm>
            <a:off x="-2924344" y="2561527"/>
            <a:ext cx="1594080" cy="949183"/>
            <a:chOff x="0" y="0"/>
            <a:chExt cx="1594079" cy="949181"/>
          </a:xfrm>
        </p:grpSpPr>
        <p:pic>
          <p:nvPicPr>
            <p:cNvPr id="942" name="Picture 67" descr="Picture 67"/>
            <p:cNvPicPr>
              <a:picLocks noChangeAspect="1"/>
            </p:cNvPicPr>
            <p:nvPr/>
          </p:nvPicPr>
          <p:blipFill>
            <a:blip r:embed="rId2"/>
            <a:stretch>
              <a:fillRect/>
            </a:stretch>
          </p:blipFill>
          <p:spPr>
            <a:xfrm>
              <a:off x="0" y="0"/>
              <a:ext cx="1594080" cy="949183"/>
            </a:xfrm>
            <a:prstGeom prst="rect">
              <a:avLst/>
            </a:prstGeom>
            <a:ln w="12700" cap="flat">
              <a:noFill/>
              <a:miter lim="400000"/>
            </a:ln>
            <a:effectLst/>
          </p:spPr>
        </p:pic>
        <p:sp>
          <p:nvSpPr>
            <p:cNvPr id="943" name="Multiply 30"/>
            <p:cNvSpPr/>
            <p:nvPr/>
          </p:nvSpPr>
          <p:spPr>
            <a:xfrm>
              <a:off x="63903" y="85266"/>
              <a:ext cx="169387" cy="169387"/>
            </a:xfrm>
            <a:custGeom>
              <a:avLst/>
              <a:gdLst/>
              <a:ahLst/>
              <a:cxnLst>
                <a:cxn ang="0">
                  <a:pos x="wd2" y="hd2"/>
                </a:cxn>
                <a:cxn ang="5400000">
                  <a:pos x="wd2" y="hd2"/>
                </a:cxn>
                <a:cxn ang="10800000">
                  <a:pos x="wd2" y="hd2"/>
                </a:cxn>
                <a:cxn ang="16200000">
                  <a:pos x="wd2" y="hd2"/>
                </a:cxn>
              </a:cxnLst>
              <a:rect l="0" t="0" r="r" b="b"/>
              <a:pathLst>
                <a:path w="21600" h="21600" extrusionOk="0">
                  <a:moveTo>
                    <a:pt x="0" y="2196"/>
                  </a:moveTo>
                  <a:lnTo>
                    <a:pt x="2196" y="0"/>
                  </a:lnTo>
                  <a:lnTo>
                    <a:pt x="10800" y="8604"/>
                  </a:lnTo>
                  <a:lnTo>
                    <a:pt x="19404" y="0"/>
                  </a:lnTo>
                  <a:lnTo>
                    <a:pt x="21600" y="2196"/>
                  </a:lnTo>
                  <a:lnTo>
                    <a:pt x="12996" y="10800"/>
                  </a:lnTo>
                  <a:lnTo>
                    <a:pt x="21600" y="19404"/>
                  </a:lnTo>
                  <a:lnTo>
                    <a:pt x="19404" y="21600"/>
                  </a:lnTo>
                  <a:lnTo>
                    <a:pt x="10800" y="12996"/>
                  </a:lnTo>
                  <a:lnTo>
                    <a:pt x="2196" y="21600"/>
                  </a:lnTo>
                  <a:lnTo>
                    <a:pt x="0" y="19404"/>
                  </a:lnTo>
                  <a:lnTo>
                    <a:pt x="8604" y="10800"/>
                  </a:lnTo>
                  <a:close/>
                </a:path>
              </a:pathLst>
            </a:custGeom>
            <a:solidFill>
              <a:srgbClr val="FF0000"/>
            </a:solidFill>
            <a:ln w="12700" cap="flat">
              <a:noFill/>
              <a:miter lim="400000"/>
            </a:ln>
            <a:effectLst/>
          </p:spPr>
          <p:txBody>
            <a:bodyPr wrap="square" lIns="36000" tIns="36000" rIns="36000" bIns="36000" numCol="1" anchor="t">
              <a:noAutofit/>
            </a:bodyPr>
            <a:lstStyle/>
            <a:p>
              <a:pPr>
                <a:defRPr>
                  <a:solidFill>
                    <a:srgbClr val="FFFFFF"/>
                  </a:solidFill>
                </a:defRPr>
              </a:pPr>
              <a:endParaRPr/>
            </a:p>
          </p:txBody>
        </p:sp>
      </p:grpSp>
      <p:grpSp>
        <p:nvGrpSpPr>
          <p:cNvPr id="947" name="Group 81"/>
          <p:cNvGrpSpPr/>
          <p:nvPr/>
        </p:nvGrpSpPr>
        <p:grpSpPr>
          <a:xfrm>
            <a:off x="12266220" y="6019795"/>
            <a:ext cx="3678921" cy="834412"/>
            <a:chOff x="0" y="0"/>
            <a:chExt cx="3678920" cy="834410"/>
          </a:xfrm>
        </p:grpSpPr>
        <p:sp>
          <p:nvSpPr>
            <p:cNvPr id="945" name="Straight Connector 82"/>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946" name="Straight Connector 89"/>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948" name="Straight Connector 91"/>
          <p:cNvSpPr/>
          <p:nvPr/>
        </p:nvSpPr>
        <p:spPr>
          <a:xfrm flipH="1" flipV="1">
            <a:off x="-3101345" y="1544637"/>
            <a:ext cx="3018793" cy="2"/>
          </a:xfrm>
          <a:prstGeom prst="line">
            <a:avLst/>
          </a:prstGeom>
          <a:ln w="6350">
            <a:solidFill>
              <a:srgbClr val="FF0000"/>
            </a:solidFill>
            <a:prstDash val="dash"/>
            <a:miter/>
          </a:ln>
        </p:spPr>
        <p:txBody>
          <a:bodyPr lIns="45718" tIns="45718" rIns="45718" bIns="45718"/>
          <a:lstStyle/>
          <a:p>
            <a:endParaRPr/>
          </a:p>
        </p:txBody>
      </p:sp>
      <p:grpSp>
        <p:nvGrpSpPr>
          <p:cNvPr id="951" name="Rectangle 104"/>
          <p:cNvGrpSpPr/>
          <p:nvPr/>
        </p:nvGrpSpPr>
        <p:grpSpPr>
          <a:xfrm>
            <a:off x="-3101342" y="5991528"/>
            <a:ext cx="3018791" cy="899749"/>
            <a:chOff x="0" y="0"/>
            <a:chExt cx="3018789" cy="899747"/>
          </a:xfrm>
        </p:grpSpPr>
        <p:sp>
          <p:nvSpPr>
            <p:cNvPr id="949"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950"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954" name="Group 92"/>
          <p:cNvGrpSpPr/>
          <p:nvPr/>
        </p:nvGrpSpPr>
        <p:grpSpPr>
          <a:xfrm>
            <a:off x="-3101344" y="6019795"/>
            <a:ext cx="3018795" cy="834412"/>
            <a:chOff x="0" y="0"/>
            <a:chExt cx="3018794" cy="834410"/>
          </a:xfrm>
        </p:grpSpPr>
        <p:sp>
          <p:nvSpPr>
            <p:cNvPr id="952" name="Straight Connector 93"/>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953" name="Straight Connector 9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955" name="Body Level One…"/>
          <p:cNvSpPr txBox="1">
            <a:spLocks noGrp="1"/>
          </p:cNvSpPr>
          <p:nvPr>
            <p:ph type="body" sz="quarter" idx="1"/>
          </p:nvPr>
        </p:nvSpPr>
        <p:spPr>
          <a:xfrm>
            <a:off x="658812" y="1544637"/>
            <a:ext cx="5184777" cy="204587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56" name="Text Placeholder 5"/>
          <p:cNvSpPr>
            <a:spLocks noGrp="1"/>
          </p:cNvSpPr>
          <p:nvPr>
            <p:ph type="body" sz="quarter" idx="21"/>
          </p:nvPr>
        </p:nvSpPr>
        <p:spPr>
          <a:xfrm>
            <a:off x="6348413" y="1544637"/>
            <a:ext cx="5185405" cy="2045874"/>
          </a:xfrm>
          <a:prstGeom prst="rect">
            <a:avLst/>
          </a:prstGeom>
        </p:spPr>
        <p:txBody>
          <a:bodyPr/>
          <a:lstStyle/>
          <a:p>
            <a:endParaRPr/>
          </a:p>
        </p:txBody>
      </p:sp>
      <p:sp>
        <p:nvSpPr>
          <p:cNvPr id="957" name="Text Placeholder 5"/>
          <p:cNvSpPr>
            <a:spLocks noGrp="1"/>
          </p:cNvSpPr>
          <p:nvPr>
            <p:ph type="body" sz="quarter" idx="22"/>
          </p:nvPr>
        </p:nvSpPr>
        <p:spPr>
          <a:xfrm>
            <a:off x="658811" y="3973926"/>
            <a:ext cx="5184778" cy="2045875"/>
          </a:xfrm>
          <a:prstGeom prst="rect">
            <a:avLst/>
          </a:prstGeom>
        </p:spPr>
        <p:txBody>
          <a:bodyPr/>
          <a:lstStyle/>
          <a:p>
            <a:endParaRPr/>
          </a:p>
        </p:txBody>
      </p:sp>
      <p:sp>
        <p:nvSpPr>
          <p:cNvPr id="958" name="Text Placeholder 5"/>
          <p:cNvSpPr>
            <a:spLocks noGrp="1"/>
          </p:cNvSpPr>
          <p:nvPr>
            <p:ph type="body" sz="quarter" idx="23"/>
          </p:nvPr>
        </p:nvSpPr>
        <p:spPr>
          <a:xfrm>
            <a:off x="6348413" y="3973926"/>
            <a:ext cx="5185405" cy="2045875"/>
          </a:xfrm>
          <a:prstGeom prst="rect">
            <a:avLst/>
          </a:prstGeom>
        </p:spPr>
        <p:txBody>
          <a:bodyPr/>
          <a:lstStyle/>
          <a:p>
            <a:endParaRPr/>
          </a:p>
        </p:txBody>
      </p:sp>
      <p:sp>
        <p:nvSpPr>
          <p:cNvPr id="959" name="Title Text"/>
          <p:cNvSpPr txBox="1">
            <a:spLocks noGrp="1"/>
          </p:cNvSpPr>
          <p:nvPr>
            <p:ph type="title"/>
          </p:nvPr>
        </p:nvSpPr>
        <p:spPr>
          <a:prstGeom prst="rect">
            <a:avLst/>
          </a:prstGeom>
        </p:spPr>
        <p:txBody>
          <a:bodyPr/>
          <a:lstStyle/>
          <a:p>
            <a:r>
              <a:t>Title Text</a:t>
            </a:r>
          </a:p>
        </p:txBody>
      </p:sp>
      <p:sp>
        <p:nvSpPr>
          <p:cNvPr id="9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4 Text Content Slide">
    <p:spTree>
      <p:nvGrpSpPr>
        <p:cNvPr id="1" name=""/>
        <p:cNvGrpSpPr/>
        <p:nvPr/>
      </p:nvGrpSpPr>
      <p:grpSpPr>
        <a:xfrm>
          <a:off x="0" y="0"/>
          <a:ext cx="0" cy="0"/>
          <a:chOff x="0" y="0"/>
          <a:chExt cx="0" cy="0"/>
        </a:xfrm>
      </p:grpSpPr>
      <p:sp>
        <p:nvSpPr>
          <p:cNvPr id="967" name="Body Level One…"/>
          <p:cNvSpPr txBox="1">
            <a:spLocks noGrp="1"/>
          </p:cNvSpPr>
          <p:nvPr>
            <p:ph type="body" sz="quarter" idx="1"/>
          </p:nvPr>
        </p:nvSpPr>
        <p:spPr>
          <a:xfrm>
            <a:off x="658812" y="1539877"/>
            <a:ext cx="5184777" cy="207935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68" name="Title Text"/>
          <p:cNvSpPr txBox="1">
            <a:spLocks noGrp="1"/>
          </p:cNvSpPr>
          <p:nvPr>
            <p:ph type="title"/>
          </p:nvPr>
        </p:nvSpPr>
        <p:spPr>
          <a:prstGeom prst="rect">
            <a:avLst/>
          </a:prstGeom>
        </p:spPr>
        <p:txBody>
          <a:bodyPr/>
          <a:lstStyle/>
          <a:p>
            <a:r>
              <a:t>Title Text</a:t>
            </a:r>
          </a:p>
        </p:txBody>
      </p:sp>
      <p:sp>
        <p:nvSpPr>
          <p:cNvPr id="9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6 Text Slide">
    <p:spTree>
      <p:nvGrpSpPr>
        <p:cNvPr id="1" name=""/>
        <p:cNvGrpSpPr/>
        <p:nvPr/>
      </p:nvGrpSpPr>
      <p:grpSpPr>
        <a:xfrm>
          <a:off x="0" y="0"/>
          <a:ext cx="0" cy="0"/>
          <a:chOff x="0" y="0"/>
          <a:chExt cx="0" cy="0"/>
        </a:xfrm>
      </p:grpSpPr>
      <p:sp>
        <p:nvSpPr>
          <p:cNvPr id="976" name="Body Level One…"/>
          <p:cNvSpPr txBox="1">
            <a:spLocks noGrp="1"/>
          </p:cNvSpPr>
          <p:nvPr>
            <p:ph type="body" sz="quarter" idx="1"/>
          </p:nvPr>
        </p:nvSpPr>
        <p:spPr>
          <a:xfrm>
            <a:off x="658814" y="1544637"/>
            <a:ext cx="3454402" cy="207888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77" name="Title Text"/>
          <p:cNvSpPr txBox="1">
            <a:spLocks noGrp="1"/>
          </p:cNvSpPr>
          <p:nvPr>
            <p:ph type="title"/>
          </p:nvPr>
        </p:nvSpPr>
        <p:spPr>
          <a:prstGeom prst="rect">
            <a:avLst/>
          </a:prstGeom>
        </p:spPr>
        <p:txBody>
          <a:bodyPr/>
          <a:lstStyle/>
          <a:p>
            <a:r>
              <a:t>Title Text</a:t>
            </a:r>
          </a:p>
        </p:txBody>
      </p:sp>
      <p:sp>
        <p:nvSpPr>
          <p:cNvPr id="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6 Text Content Slide">
    <p:spTree>
      <p:nvGrpSpPr>
        <p:cNvPr id="1" name=""/>
        <p:cNvGrpSpPr/>
        <p:nvPr/>
      </p:nvGrpSpPr>
      <p:grpSpPr>
        <a:xfrm>
          <a:off x="0" y="0"/>
          <a:ext cx="0" cy="0"/>
          <a:chOff x="0" y="0"/>
          <a:chExt cx="0" cy="0"/>
        </a:xfrm>
      </p:grpSpPr>
      <p:sp>
        <p:nvSpPr>
          <p:cNvPr id="985" name="Body Level One…"/>
          <p:cNvSpPr txBox="1">
            <a:spLocks noGrp="1"/>
          </p:cNvSpPr>
          <p:nvPr>
            <p:ph type="body" sz="quarter" idx="1"/>
          </p:nvPr>
        </p:nvSpPr>
        <p:spPr>
          <a:xfrm>
            <a:off x="658814" y="1544637"/>
            <a:ext cx="3454402" cy="207935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6" name="Title Text"/>
          <p:cNvSpPr txBox="1">
            <a:spLocks noGrp="1"/>
          </p:cNvSpPr>
          <p:nvPr>
            <p:ph type="title"/>
          </p:nvPr>
        </p:nvSpPr>
        <p:spPr>
          <a:prstGeom prst="rect">
            <a:avLst/>
          </a:prstGeom>
        </p:spPr>
        <p:txBody>
          <a:bodyPr/>
          <a:lstStyle/>
          <a:p>
            <a:r>
              <a:t>Title Text</a:t>
            </a:r>
          </a:p>
        </p:txBody>
      </p:sp>
      <p:sp>
        <p:nvSpPr>
          <p:cNvPr id="9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ue Quote">
    <p:spTree>
      <p:nvGrpSpPr>
        <p:cNvPr id="1" name=""/>
        <p:cNvGrpSpPr/>
        <p:nvPr/>
      </p:nvGrpSpPr>
      <p:grpSpPr>
        <a:xfrm>
          <a:off x="0" y="0"/>
          <a:ext cx="0" cy="0"/>
          <a:chOff x="0" y="0"/>
          <a:chExt cx="0" cy="0"/>
        </a:xfrm>
      </p:grpSpPr>
      <p:sp>
        <p:nvSpPr>
          <p:cNvPr id="994" name="Rectangle 29"/>
          <p:cNvSpPr/>
          <p:nvPr/>
        </p:nvSpPr>
        <p:spPr>
          <a:xfrm>
            <a:off x="334960" y="333375"/>
            <a:ext cx="5761042"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995" name="Title 1"/>
          <p:cNvSpPr txBox="1"/>
          <p:nvPr/>
        </p:nvSpPr>
        <p:spPr>
          <a:xfrm>
            <a:off x="658812"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996" name="Title 1"/>
          <p:cNvSpPr txBox="1"/>
          <p:nvPr/>
        </p:nvSpPr>
        <p:spPr>
          <a:xfrm>
            <a:off x="1140651"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997" name="Rectangle 30"/>
          <p:cNvSpPr/>
          <p:nvPr/>
        </p:nvSpPr>
        <p:spPr>
          <a:xfrm>
            <a:off x="6095999" y="333375"/>
            <a:ext cx="5761041"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998" name="CLICK TO INSERT YOUR QUOTE"/>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solidFill>
                  <a:srgbClr val="FFFFFF"/>
                </a:solidFill>
              </a:defRPr>
            </a:lvl1pPr>
          </a:lstStyle>
          <a:p>
            <a:r>
              <a:t>CLICK TO INSERT YOUR QUOTE</a:t>
            </a:r>
          </a:p>
        </p:txBody>
      </p:sp>
      <p:sp>
        <p:nvSpPr>
          <p:cNvPr id="999"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Name or Subtitle</a:t>
            </a:r>
          </a:p>
          <a:p>
            <a:pPr lvl="1"/>
            <a:endParaRPr/>
          </a:p>
          <a:p>
            <a:pPr lvl="2"/>
            <a:endParaRPr/>
          </a:p>
          <a:p>
            <a:pPr lvl="3"/>
            <a:endParaRPr/>
          </a:p>
          <a:p>
            <a:pPr lvl="4"/>
            <a:endParaRPr/>
          </a:p>
        </p:txBody>
      </p:sp>
      <p:grpSp>
        <p:nvGrpSpPr>
          <p:cNvPr id="1028" name="Group 18"/>
          <p:cNvGrpSpPr/>
          <p:nvPr/>
        </p:nvGrpSpPr>
        <p:grpSpPr>
          <a:xfrm>
            <a:off x="6924882" y="2485893"/>
            <a:ext cx="4169883" cy="1760988"/>
            <a:chOff x="0" y="0"/>
            <a:chExt cx="4169882" cy="1760987"/>
          </a:xfrm>
        </p:grpSpPr>
        <p:sp>
          <p:nvSpPr>
            <p:cNvPr id="1000" name="Freeform 5"/>
            <p:cNvSpPr/>
            <p:nvPr/>
          </p:nvSpPr>
          <p:spPr>
            <a:xfrm>
              <a:off x="0" y="-1"/>
              <a:ext cx="1408791" cy="1704503"/>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1" name="Oval 34"/>
            <p:cNvSpPr/>
            <p:nvPr/>
          </p:nvSpPr>
          <p:spPr>
            <a:xfrm>
              <a:off x="519989" y="481778"/>
              <a:ext cx="368813" cy="372135"/>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2" name="Rectangle 35"/>
            <p:cNvSpPr/>
            <p:nvPr/>
          </p:nvSpPr>
          <p:spPr>
            <a:xfrm>
              <a:off x="1704500" y="224277"/>
              <a:ext cx="141214" cy="559862"/>
            </a:xfrm>
            <a:prstGeom prst="rect">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3" name="Freeform 8"/>
            <p:cNvSpPr/>
            <p:nvPr/>
          </p:nvSpPr>
          <p:spPr>
            <a:xfrm>
              <a:off x="1915487" y="332260"/>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4" name="Freeform 9"/>
            <p:cNvSpPr/>
            <p:nvPr/>
          </p:nvSpPr>
          <p:spPr>
            <a:xfrm>
              <a:off x="2397267" y="348873"/>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5" name="Freeform 10"/>
            <p:cNvSpPr/>
            <p:nvPr/>
          </p:nvSpPr>
          <p:spPr>
            <a:xfrm>
              <a:off x="2970417" y="348873"/>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6" name="Freeform 11"/>
            <p:cNvSpPr/>
            <p:nvPr/>
          </p:nvSpPr>
          <p:spPr>
            <a:xfrm>
              <a:off x="1701179" y="883814"/>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7" name="Freeform 12"/>
            <p:cNvSpPr/>
            <p:nvPr/>
          </p:nvSpPr>
          <p:spPr>
            <a:xfrm>
              <a:off x="2241104" y="893782"/>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8" name="Freeform 13"/>
            <p:cNvSpPr/>
            <p:nvPr/>
          </p:nvSpPr>
          <p:spPr>
            <a:xfrm>
              <a:off x="2481993" y="883814"/>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09" name="Freeform 14"/>
            <p:cNvSpPr/>
            <p:nvPr/>
          </p:nvSpPr>
          <p:spPr>
            <a:xfrm>
              <a:off x="2990352" y="880491"/>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010" name="Freeform 15"/>
            <p:cNvSpPr/>
            <p:nvPr/>
          </p:nvSpPr>
          <p:spPr>
            <a:xfrm>
              <a:off x="1707824" y="1513450"/>
              <a:ext cx="154504" cy="1910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1" name="Freeform 16"/>
            <p:cNvSpPr/>
            <p:nvPr/>
          </p:nvSpPr>
          <p:spPr>
            <a:xfrm>
              <a:off x="1849034" y="1559966"/>
              <a:ext cx="122939" cy="147859"/>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2" name="Freeform 17"/>
            <p:cNvSpPr/>
            <p:nvPr/>
          </p:nvSpPr>
          <p:spPr>
            <a:xfrm>
              <a:off x="1995228" y="1559966"/>
              <a:ext cx="119616" cy="147859"/>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3" name="Freeform 18"/>
            <p:cNvSpPr/>
            <p:nvPr/>
          </p:nvSpPr>
          <p:spPr>
            <a:xfrm>
              <a:off x="2141425" y="1513450"/>
              <a:ext cx="112971"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4" name="Freeform 19"/>
            <p:cNvSpPr/>
            <p:nvPr/>
          </p:nvSpPr>
          <p:spPr>
            <a:xfrm>
              <a:off x="2290943" y="1559966"/>
              <a:ext cx="112971"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5" name="Freeform 20"/>
            <p:cNvSpPr/>
            <p:nvPr/>
          </p:nvSpPr>
          <p:spPr>
            <a:xfrm>
              <a:off x="2430493" y="1559966"/>
              <a:ext cx="127923" cy="147859"/>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6" name="Rectangle 49"/>
            <p:cNvSpPr/>
            <p:nvPr/>
          </p:nvSpPr>
          <p:spPr>
            <a:xfrm>
              <a:off x="2591639" y="1513450"/>
              <a:ext cx="23260" cy="191052"/>
            </a:xfrm>
            <a:prstGeom prst="rect">
              <a:avLst/>
            </a:prstGeom>
            <a:solidFill>
              <a:srgbClr val="A8A8A8"/>
            </a:solidFill>
            <a:ln w="12700" cap="flat">
              <a:noFill/>
              <a:miter lim="400000"/>
            </a:ln>
            <a:effectLst/>
          </p:spPr>
          <p:txBody>
            <a:bodyPr wrap="square" lIns="36000" tIns="36000" rIns="36000" bIns="36000" numCol="1" anchor="t">
              <a:noAutofit/>
            </a:bodyPr>
            <a:lstStyle/>
            <a:p>
              <a:endParaRPr/>
            </a:p>
          </p:txBody>
        </p:sp>
        <p:sp>
          <p:nvSpPr>
            <p:cNvPr id="1017" name="Freeform 22"/>
            <p:cNvSpPr/>
            <p:nvPr/>
          </p:nvSpPr>
          <p:spPr>
            <a:xfrm>
              <a:off x="2641478" y="1559966"/>
              <a:ext cx="129584" cy="147859"/>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8" name="Freeform 23"/>
            <p:cNvSpPr/>
            <p:nvPr/>
          </p:nvSpPr>
          <p:spPr>
            <a:xfrm>
              <a:off x="2790996" y="1563289"/>
              <a:ext cx="122939" cy="19769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19" name="Freeform 24"/>
            <p:cNvSpPr/>
            <p:nvPr/>
          </p:nvSpPr>
          <p:spPr>
            <a:xfrm>
              <a:off x="2937191" y="1563289"/>
              <a:ext cx="126261" cy="19769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0" name="Freeform 25"/>
            <p:cNvSpPr/>
            <p:nvPr/>
          </p:nvSpPr>
          <p:spPr>
            <a:xfrm>
              <a:off x="3158145" y="1506805"/>
              <a:ext cx="149520" cy="204343"/>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1" name="Freeform 26"/>
            <p:cNvSpPr/>
            <p:nvPr/>
          </p:nvSpPr>
          <p:spPr>
            <a:xfrm>
              <a:off x="3334242"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2" name="Freeform 27"/>
            <p:cNvSpPr/>
            <p:nvPr/>
          </p:nvSpPr>
          <p:spPr>
            <a:xfrm>
              <a:off x="3493728" y="1559966"/>
              <a:ext cx="66454"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3" name="Freeform 28"/>
            <p:cNvSpPr/>
            <p:nvPr/>
          </p:nvSpPr>
          <p:spPr>
            <a:xfrm>
              <a:off x="3566826" y="1563289"/>
              <a:ext cx="126261" cy="141214"/>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4" name="Freeform 29"/>
            <p:cNvSpPr/>
            <p:nvPr/>
          </p:nvSpPr>
          <p:spPr>
            <a:xfrm>
              <a:off x="3716344" y="1513450"/>
              <a:ext cx="23260"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5" name="Freeform 30"/>
            <p:cNvSpPr/>
            <p:nvPr/>
          </p:nvSpPr>
          <p:spPr>
            <a:xfrm>
              <a:off x="3769505" y="1559966"/>
              <a:ext cx="117955" cy="147859"/>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6" name="Freeform 31"/>
            <p:cNvSpPr/>
            <p:nvPr/>
          </p:nvSpPr>
          <p:spPr>
            <a:xfrm>
              <a:off x="3907395"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027" name="Freeform 32"/>
            <p:cNvSpPr/>
            <p:nvPr/>
          </p:nvSpPr>
          <p:spPr>
            <a:xfrm>
              <a:off x="4056912" y="1559966"/>
              <a:ext cx="112971" cy="147859"/>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grpSp>
      <p:grpSp>
        <p:nvGrpSpPr>
          <p:cNvPr id="1031" name="Rectangle 104"/>
          <p:cNvGrpSpPr/>
          <p:nvPr/>
        </p:nvGrpSpPr>
        <p:grpSpPr>
          <a:xfrm>
            <a:off x="-3101348" y="3937799"/>
            <a:ext cx="3018796" cy="726651"/>
            <a:chOff x="0" y="0"/>
            <a:chExt cx="3018795" cy="726650"/>
          </a:xfrm>
        </p:grpSpPr>
        <p:sp>
          <p:nvSpPr>
            <p:cNvPr id="1029"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030"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1034" name="Rectangle 104"/>
          <p:cNvGrpSpPr/>
          <p:nvPr/>
        </p:nvGrpSpPr>
        <p:grpSpPr>
          <a:xfrm>
            <a:off x="-3101354" y="1892635"/>
            <a:ext cx="3018795" cy="1260479"/>
            <a:chOff x="0" y="0"/>
            <a:chExt cx="3018793" cy="1260478"/>
          </a:xfrm>
        </p:grpSpPr>
        <p:sp>
          <p:nvSpPr>
            <p:cNvPr id="1032"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033" name="INSERT YOUR QUOTE IN MAXIMUM OF 3 LINES OF TEXT"/>
            <p:cNvSpPr txBox="1"/>
            <p:nvPr/>
          </p:nvSpPr>
          <p:spPr>
            <a:xfrm>
              <a:off x="-1" y="293393"/>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3 LINES OF TEXT</a:t>
              </a:r>
            </a:p>
          </p:txBody>
        </p:sp>
      </p:grpSp>
      <p:grpSp>
        <p:nvGrpSpPr>
          <p:cNvPr id="1037" name="Group 99"/>
          <p:cNvGrpSpPr/>
          <p:nvPr/>
        </p:nvGrpSpPr>
        <p:grpSpPr>
          <a:xfrm>
            <a:off x="-3101344" y="1892635"/>
            <a:ext cx="3018795" cy="1260478"/>
            <a:chOff x="0" y="0"/>
            <a:chExt cx="3018794" cy="1260477"/>
          </a:xfrm>
        </p:grpSpPr>
        <p:sp>
          <p:nvSpPr>
            <p:cNvPr id="1035" name="Straight Connector 100"/>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036" name="Straight Connector 101"/>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040" name="Group 105"/>
          <p:cNvGrpSpPr/>
          <p:nvPr/>
        </p:nvGrpSpPr>
        <p:grpSpPr>
          <a:xfrm>
            <a:off x="-3101344" y="3937798"/>
            <a:ext cx="3018795" cy="726653"/>
            <a:chOff x="0" y="0"/>
            <a:chExt cx="3018794" cy="726651"/>
          </a:xfrm>
        </p:grpSpPr>
        <p:sp>
          <p:nvSpPr>
            <p:cNvPr id="1038" name="Straight Connector 106"/>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039" name="Straight Connector 107"/>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074" name="Group 108"/>
          <p:cNvGrpSpPr/>
          <p:nvPr/>
        </p:nvGrpSpPr>
        <p:grpSpPr>
          <a:xfrm>
            <a:off x="12263437" y="-2"/>
            <a:ext cx="3681706" cy="3436625"/>
            <a:chOff x="-1" y="0"/>
            <a:chExt cx="3681705" cy="3436623"/>
          </a:xfrm>
        </p:grpSpPr>
        <p:sp>
          <p:nvSpPr>
            <p:cNvPr id="1041"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042"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043"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044"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045"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046"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047"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048"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049"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050"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051"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052"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053"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054"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055"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056"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057"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058"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059"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060"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061" name="Rectangle 12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062" name="Rectangle 13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063" name="Rectangle 13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064" name="Rectangle 13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065" name="Rectangle 13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066"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067"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068"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069"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070" name="Rectangle 13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071" name="Rectangle 13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072"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073"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1075"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Grey Quote">
    <p:spTree>
      <p:nvGrpSpPr>
        <p:cNvPr id="1" name=""/>
        <p:cNvGrpSpPr/>
        <p:nvPr/>
      </p:nvGrpSpPr>
      <p:grpSpPr>
        <a:xfrm>
          <a:off x="0" y="0"/>
          <a:ext cx="0" cy="0"/>
          <a:chOff x="0" y="0"/>
          <a:chExt cx="0" cy="0"/>
        </a:xfrm>
      </p:grpSpPr>
      <p:sp>
        <p:nvSpPr>
          <p:cNvPr id="1082" name="Rectangle 29"/>
          <p:cNvSpPr/>
          <p:nvPr/>
        </p:nvSpPr>
        <p:spPr>
          <a:xfrm>
            <a:off x="334960" y="333375"/>
            <a:ext cx="5761042"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1083" name="Title 1"/>
          <p:cNvSpPr txBox="1"/>
          <p:nvPr/>
        </p:nvSpPr>
        <p:spPr>
          <a:xfrm>
            <a:off x="658812"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sp>
        <p:nvSpPr>
          <p:cNvPr id="1084" name="Title 1"/>
          <p:cNvSpPr txBox="1"/>
          <p:nvPr/>
        </p:nvSpPr>
        <p:spPr>
          <a:xfrm>
            <a:off x="1140651"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sp>
        <p:nvSpPr>
          <p:cNvPr id="1085" name="Rectangle 30"/>
          <p:cNvSpPr/>
          <p:nvPr/>
        </p:nvSpPr>
        <p:spPr>
          <a:xfrm>
            <a:off x="6095999" y="333375"/>
            <a:ext cx="5761041"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1086" name="CLICK TO INSERT YOUR QUOTE"/>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lvl1pPr>
          </a:lstStyle>
          <a:p>
            <a:r>
              <a:t>CLICK TO INSERT YOUR QUOTE</a:t>
            </a:r>
          </a:p>
        </p:txBody>
      </p:sp>
      <p:sp>
        <p:nvSpPr>
          <p:cNvPr id="1087"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Name or Subtitle </a:t>
            </a:r>
          </a:p>
          <a:p>
            <a:pPr lvl="1"/>
            <a:endParaRPr/>
          </a:p>
          <a:p>
            <a:pPr lvl="2"/>
            <a:endParaRPr/>
          </a:p>
          <a:p>
            <a:pPr lvl="3"/>
            <a:endParaRPr/>
          </a:p>
          <a:p>
            <a:pPr lvl="4"/>
            <a:endParaRPr/>
          </a:p>
        </p:txBody>
      </p:sp>
      <p:grpSp>
        <p:nvGrpSpPr>
          <p:cNvPr id="1116" name="Group 61"/>
          <p:cNvGrpSpPr/>
          <p:nvPr/>
        </p:nvGrpSpPr>
        <p:grpSpPr>
          <a:xfrm>
            <a:off x="6924880" y="2485891"/>
            <a:ext cx="4169885" cy="1760990"/>
            <a:chOff x="0" y="-1"/>
            <a:chExt cx="4169883" cy="1760988"/>
          </a:xfrm>
        </p:grpSpPr>
        <p:sp>
          <p:nvSpPr>
            <p:cNvPr id="1088" name="Freeform 5"/>
            <p:cNvSpPr/>
            <p:nvPr/>
          </p:nvSpPr>
          <p:spPr>
            <a:xfrm>
              <a:off x="-1" y="-2"/>
              <a:ext cx="1408791" cy="1704505"/>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89" name="Oval 63"/>
            <p:cNvSpPr/>
            <p:nvPr/>
          </p:nvSpPr>
          <p:spPr>
            <a:xfrm>
              <a:off x="519989" y="481778"/>
              <a:ext cx="368813" cy="372135"/>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1090" name="Rectangle 64"/>
            <p:cNvSpPr/>
            <p:nvPr/>
          </p:nvSpPr>
          <p:spPr>
            <a:xfrm>
              <a:off x="1704501" y="224276"/>
              <a:ext cx="141213" cy="55986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1091" name="Freeform 8"/>
            <p:cNvSpPr/>
            <p:nvPr/>
          </p:nvSpPr>
          <p:spPr>
            <a:xfrm>
              <a:off x="1915486" y="332261"/>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2" name="Freeform 9"/>
            <p:cNvSpPr/>
            <p:nvPr/>
          </p:nvSpPr>
          <p:spPr>
            <a:xfrm>
              <a:off x="2397266" y="348874"/>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3" name="Freeform 10"/>
            <p:cNvSpPr/>
            <p:nvPr/>
          </p:nvSpPr>
          <p:spPr>
            <a:xfrm>
              <a:off x="2970416" y="348874"/>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4" name="Freeform 11"/>
            <p:cNvSpPr/>
            <p:nvPr/>
          </p:nvSpPr>
          <p:spPr>
            <a:xfrm>
              <a:off x="1701178" y="883815"/>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5" name="Freeform 12"/>
            <p:cNvSpPr/>
            <p:nvPr/>
          </p:nvSpPr>
          <p:spPr>
            <a:xfrm>
              <a:off x="2241103" y="893782"/>
              <a:ext cx="139552" cy="4352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6" name="Freeform 13"/>
            <p:cNvSpPr/>
            <p:nvPr/>
          </p:nvSpPr>
          <p:spPr>
            <a:xfrm>
              <a:off x="2481992" y="883815"/>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7" name="Freeform 14"/>
            <p:cNvSpPr/>
            <p:nvPr/>
          </p:nvSpPr>
          <p:spPr>
            <a:xfrm>
              <a:off x="2990352" y="880492"/>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8" name="Freeform 15"/>
            <p:cNvSpPr/>
            <p:nvPr/>
          </p:nvSpPr>
          <p:spPr>
            <a:xfrm>
              <a:off x="1707824" y="1513450"/>
              <a:ext cx="154504" cy="1910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099" name="Freeform 16"/>
            <p:cNvSpPr/>
            <p:nvPr/>
          </p:nvSpPr>
          <p:spPr>
            <a:xfrm>
              <a:off x="1849034" y="1559967"/>
              <a:ext cx="122939" cy="14786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0" name="Freeform 17"/>
            <p:cNvSpPr/>
            <p:nvPr/>
          </p:nvSpPr>
          <p:spPr>
            <a:xfrm>
              <a:off x="1995229" y="1559967"/>
              <a:ext cx="119616" cy="14786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1" name="Freeform 18"/>
            <p:cNvSpPr/>
            <p:nvPr/>
          </p:nvSpPr>
          <p:spPr>
            <a:xfrm>
              <a:off x="2141425" y="1513450"/>
              <a:ext cx="112971"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2" name="Freeform 19"/>
            <p:cNvSpPr/>
            <p:nvPr/>
          </p:nvSpPr>
          <p:spPr>
            <a:xfrm>
              <a:off x="2290943" y="1559967"/>
              <a:ext cx="112970"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3" name="Freeform 20"/>
            <p:cNvSpPr/>
            <p:nvPr/>
          </p:nvSpPr>
          <p:spPr>
            <a:xfrm>
              <a:off x="2430492" y="1559967"/>
              <a:ext cx="127923" cy="14786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4" name="Rectangle 78"/>
            <p:cNvSpPr/>
            <p:nvPr/>
          </p:nvSpPr>
          <p:spPr>
            <a:xfrm>
              <a:off x="2591639" y="1513450"/>
              <a:ext cx="23260" cy="19105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1105" name="Freeform 22"/>
            <p:cNvSpPr/>
            <p:nvPr/>
          </p:nvSpPr>
          <p:spPr>
            <a:xfrm>
              <a:off x="2641478" y="1559967"/>
              <a:ext cx="129584" cy="14786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6" name="Freeform 23"/>
            <p:cNvSpPr/>
            <p:nvPr/>
          </p:nvSpPr>
          <p:spPr>
            <a:xfrm>
              <a:off x="2790995" y="1563289"/>
              <a:ext cx="122939" cy="197699"/>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7" name="Freeform 24"/>
            <p:cNvSpPr/>
            <p:nvPr/>
          </p:nvSpPr>
          <p:spPr>
            <a:xfrm>
              <a:off x="2937190" y="1563289"/>
              <a:ext cx="126261" cy="197699"/>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8" name="Freeform 25"/>
            <p:cNvSpPr/>
            <p:nvPr/>
          </p:nvSpPr>
          <p:spPr>
            <a:xfrm>
              <a:off x="3158145" y="1506805"/>
              <a:ext cx="149519" cy="204344"/>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09" name="Freeform 26"/>
            <p:cNvSpPr/>
            <p:nvPr/>
          </p:nvSpPr>
          <p:spPr>
            <a:xfrm>
              <a:off x="3334243" y="1559967"/>
              <a:ext cx="126261"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0" name="Freeform 27"/>
            <p:cNvSpPr/>
            <p:nvPr/>
          </p:nvSpPr>
          <p:spPr>
            <a:xfrm>
              <a:off x="3493728" y="1559967"/>
              <a:ext cx="66455"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1" name="Freeform 28"/>
            <p:cNvSpPr/>
            <p:nvPr/>
          </p:nvSpPr>
          <p:spPr>
            <a:xfrm>
              <a:off x="3566826" y="1563289"/>
              <a:ext cx="126261" cy="141215"/>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2" name="Freeform 29"/>
            <p:cNvSpPr/>
            <p:nvPr/>
          </p:nvSpPr>
          <p:spPr>
            <a:xfrm>
              <a:off x="3716344" y="1513450"/>
              <a:ext cx="23260"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3" name="Freeform 30"/>
            <p:cNvSpPr/>
            <p:nvPr/>
          </p:nvSpPr>
          <p:spPr>
            <a:xfrm>
              <a:off x="3769505" y="1559967"/>
              <a:ext cx="117956" cy="14786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4" name="Freeform 31"/>
            <p:cNvSpPr/>
            <p:nvPr/>
          </p:nvSpPr>
          <p:spPr>
            <a:xfrm>
              <a:off x="3907394" y="1559967"/>
              <a:ext cx="126262"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115" name="Freeform 32"/>
            <p:cNvSpPr/>
            <p:nvPr/>
          </p:nvSpPr>
          <p:spPr>
            <a:xfrm>
              <a:off x="4056912" y="1559967"/>
              <a:ext cx="112971" cy="14786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grpSp>
      <p:grpSp>
        <p:nvGrpSpPr>
          <p:cNvPr id="1119" name="Rectangle 104"/>
          <p:cNvGrpSpPr/>
          <p:nvPr/>
        </p:nvGrpSpPr>
        <p:grpSpPr>
          <a:xfrm>
            <a:off x="-3101348" y="3937799"/>
            <a:ext cx="3018796" cy="726651"/>
            <a:chOff x="0" y="0"/>
            <a:chExt cx="3018795" cy="726650"/>
          </a:xfrm>
        </p:grpSpPr>
        <p:sp>
          <p:nvSpPr>
            <p:cNvPr id="1117"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118"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1122" name="Rectangle 104"/>
          <p:cNvGrpSpPr/>
          <p:nvPr/>
        </p:nvGrpSpPr>
        <p:grpSpPr>
          <a:xfrm>
            <a:off x="-3101354" y="1892635"/>
            <a:ext cx="3018795" cy="1260479"/>
            <a:chOff x="0" y="0"/>
            <a:chExt cx="3018793" cy="1260478"/>
          </a:xfrm>
        </p:grpSpPr>
        <p:sp>
          <p:nvSpPr>
            <p:cNvPr id="1120"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121" name="INSERT YOUR QUOTE IN MAXIMUM OF 3 LINES OF TEXT"/>
            <p:cNvSpPr txBox="1"/>
            <p:nvPr/>
          </p:nvSpPr>
          <p:spPr>
            <a:xfrm>
              <a:off x="-1" y="293393"/>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3 LINES OF TEXT</a:t>
              </a:r>
            </a:p>
          </p:txBody>
        </p:sp>
      </p:grpSp>
      <p:grpSp>
        <p:nvGrpSpPr>
          <p:cNvPr id="1125" name="Group 103"/>
          <p:cNvGrpSpPr/>
          <p:nvPr/>
        </p:nvGrpSpPr>
        <p:grpSpPr>
          <a:xfrm>
            <a:off x="-3101344" y="1892635"/>
            <a:ext cx="3018795" cy="1260478"/>
            <a:chOff x="0" y="0"/>
            <a:chExt cx="3018794" cy="1260477"/>
          </a:xfrm>
        </p:grpSpPr>
        <p:sp>
          <p:nvSpPr>
            <p:cNvPr id="1123" name="Straight Connector 104"/>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124" name="Straight Connector 10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128" name="Group 106"/>
          <p:cNvGrpSpPr/>
          <p:nvPr/>
        </p:nvGrpSpPr>
        <p:grpSpPr>
          <a:xfrm>
            <a:off x="-3101344" y="3937798"/>
            <a:ext cx="3018795" cy="726653"/>
            <a:chOff x="0" y="0"/>
            <a:chExt cx="3018794" cy="726651"/>
          </a:xfrm>
        </p:grpSpPr>
        <p:sp>
          <p:nvSpPr>
            <p:cNvPr id="1126" name="Straight Connector 107"/>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127" name="Straight Connector 10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162" name="Group 109"/>
          <p:cNvGrpSpPr/>
          <p:nvPr/>
        </p:nvGrpSpPr>
        <p:grpSpPr>
          <a:xfrm>
            <a:off x="12263437" y="-2"/>
            <a:ext cx="3681706" cy="3436625"/>
            <a:chOff x="-1" y="0"/>
            <a:chExt cx="3681705" cy="3436623"/>
          </a:xfrm>
        </p:grpSpPr>
        <p:sp>
          <p:nvSpPr>
            <p:cNvPr id="1129"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130"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131"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132"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133"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134"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135"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136"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137"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138"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139"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140"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141"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142"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143"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144"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145"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146"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147"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148"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149" name="Rectangle 130"/>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150" name="Rectangle 131"/>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151" name="Rectangle 132"/>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152" name="Rectangle 133"/>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153" name="Rectangle 134"/>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154"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155"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156"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157"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158" name="Rectangle 139"/>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159" name="Rectangle 140"/>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160"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161"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1163"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lue Quote with Image">
    <p:spTree>
      <p:nvGrpSpPr>
        <p:cNvPr id="1" name=""/>
        <p:cNvGrpSpPr/>
        <p:nvPr/>
      </p:nvGrpSpPr>
      <p:grpSpPr>
        <a:xfrm>
          <a:off x="0" y="0"/>
          <a:ext cx="0" cy="0"/>
          <a:chOff x="0" y="0"/>
          <a:chExt cx="0" cy="0"/>
        </a:xfrm>
      </p:grpSpPr>
      <p:sp>
        <p:nvSpPr>
          <p:cNvPr id="1170" name="Rectangle 29"/>
          <p:cNvSpPr/>
          <p:nvPr/>
        </p:nvSpPr>
        <p:spPr>
          <a:xfrm>
            <a:off x="334960" y="333375"/>
            <a:ext cx="5761042"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1171" name="Title 1"/>
          <p:cNvSpPr txBox="1"/>
          <p:nvPr/>
        </p:nvSpPr>
        <p:spPr>
          <a:xfrm>
            <a:off x="658812"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1172" name="Title 1"/>
          <p:cNvSpPr txBox="1"/>
          <p:nvPr/>
        </p:nvSpPr>
        <p:spPr>
          <a:xfrm>
            <a:off x="1140651"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1173" name="Picture Placeholder 10"/>
          <p:cNvSpPr>
            <a:spLocks noGrp="1"/>
          </p:cNvSpPr>
          <p:nvPr>
            <p:ph type="pic" idx="21"/>
          </p:nvPr>
        </p:nvSpPr>
        <p:spPr>
          <a:xfrm>
            <a:off x="6096000" y="333375"/>
            <a:ext cx="5761040" cy="6191252"/>
          </a:xfrm>
          <a:prstGeom prst="rect">
            <a:avLst/>
          </a:prstGeom>
        </p:spPr>
        <p:txBody>
          <a:bodyPr lIns="91439" tIns="45719" rIns="91439" bIns="45719">
            <a:noAutofit/>
          </a:bodyPr>
          <a:lstStyle/>
          <a:p>
            <a:endParaRPr/>
          </a:p>
        </p:txBody>
      </p:sp>
      <p:sp>
        <p:nvSpPr>
          <p:cNvPr id="1174" name="CLICK TO INSERT YOUR QUOTE"/>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solidFill>
                  <a:srgbClr val="FFFFFF"/>
                </a:solidFill>
              </a:defRPr>
            </a:lvl1pPr>
          </a:lstStyle>
          <a:p>
            <a:r>
              <a:t>CLICK TO INSERT YOUR QUOTE</a:t>
            </a:r>
          </a:p>
        </p:txBody>
      </p:sp>
      <p:sp>
        <p:nvSpPr>
          <p:cNvPr id="1175"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Name or Subtitle </a:t>
            </a:r>
          </a:p>
          <a:p>
            <a:pPr lvl="1"/>
            <a:endParaRPr/>
          </a:p>
          <a:p>
            <a:pPr lvl="2"/>
            <a:endParaRPr/>
          </a:p>
          <a:p>
            <a:pPr lvl="3"/>
            <a:endParaRPr/>
          </a:p>
          <a:p>
            <a:pPr lvl="4"/>
            <a:endParaRPr/>
          </a:p>
        </p:txBody>
      </p:sp>
      <p:grpSp>
        <p:nvGrpSpPr>
          <p:cNvPr id="1178" name="Rectangle 104"/>
          <p:cNvGrpSpPr/>
          <p:nvPr/>
        </p:nvGrpSpPr>
        <p:grpSpPr>
          <a:xfrm>
            <a:off x="-3101348" y="3937799"/>
            <a:ext cx="3018796" cy="726651"/>
            <a:chOff x="0" y="0"/>
            <a:chExt cx="3018795" cy="726650"/>
          </a:xfrm>
        </p:grpSpPr>
        <p:sp>
          <p:nvSpPr>
            <p:cNvPr id="1176"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177"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1181" name="Rectangle 104"/>
          <p:cNvGrpSpPr/>
          <p:nvPr/>
        </p:nvGrpSpPr>
        <p:grpSpPr>
          <a:xfrm>
            <a:off x="-3101354" y="1892635"/>
            <a:ext cx="3018795" cy="1260479"/>
            <a:chOff x="0" y="0"/>
            <a:chExt cx="3018793" cy="1260478"/>
          </a:xfrm>
        </p:grpSpPr>
        <p:sp>
          <p:nvSpPr>
            <p:cNvPr id="1179"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180" name="INSERT YOUR QUOTE IN MAXIMUM OF 3 LINES OF TEXT"/>
            <p:cNvSpPr txBox="1"/>
            <p:nvPr/>
          </p:nvSpPr>
          <p:spPr>
            <a:xfrm>
              <a:off x="-1" y="293393"/>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3 LINES OF TEXT</a:t>
              </a:r>
            </a:p>
          </p:txBody>
        </p:sp>
      </p:grpSp>
      <p:grpSp>
        <p:nvGrpSpPr>
          <p:cNvPr id="1184" name="Group 54"/>
          <p:cNvGrpSpPr/>
          <p:nvPr/>
        </p:nvGrpSpPr>
        <p:grpSpPr>
          <a:xfrm>
            <a:off x="-3101344" y="1892635"/>
            <a:ext cx="3018795" cy="1260478"/>
            <a:chOff x="0" y="0"/>
            <a:chExt cx="3018794" cy="1260477"/>
          </a:xfrm>
        </p:grpSpPr>
        <p:sp>
          <p:nvSpPr>
            <p:cNvPr id="1182" name="Straight Connector 55"/>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183" name="Straight Connector 56"/>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187" name="Group 57"/>
          <p:cNvGrpSpPr/>
          <p:nvPr/>
        </p:nvGrpSpPr>
        <p:grpSpPr>
          <a:xfrm>
            <a:off x="-3101344" y="3937798"/>
            <a:ext cx="3018795" cy="726653"/>
            <a:chOff x="0" y="0"/>
            <a:chExt cx="3018794" cy="726651"/>
          </a:xfrm>
        </p:grpSpPr>
        <p:sp>
          <p:nvSpPr>
            <p:cNvPr id="1185" name="Straight Connector 58"/>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186" name="Straight Connector 59"/>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21" name="Group 60"/>
          <p:cNvGrpSpPr/>
          <p:nvPr/>
        </p:nvGrpSpPr>
        <p:grpSpPr>
          <a:xfrm>
            <a:off x="12263437" y="-2"/>
            <a:ext cx="3681706" cy="3436625"/>
            <a:chOff x="-1" y="0"/>
            <a:chExt cx="3681705" cy="3436623"/>
          </a:xfrm>
        </p:grpSpPr>
        <p:sp>
          <p:nvSpPr>
            <p:cNvPr id="1188"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189"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190"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191"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192"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193"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194"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195"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196"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197"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198"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199"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200"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201"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202"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203"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204"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205"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206"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207"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208" name="Rectangle 81"/>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209" name="Rectangle 82"/>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210" name="Rectangle 83"/>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211" name="Rectangle 84"/>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212" name="Rectangle 85"/>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213"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214"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215"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216"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217" name="Rectangle 90"/>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218" name="Rectangle 91"/>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219"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220"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236" name="Group 95"/>
          <p:cNvGrpSpPr/>
          <p:nvPr/>
        </p:nvGrpSpPr>
        <p:grpSpPr>
          <a:xfrm>
            <a:off x="12263435" y="3542533"/>
            <a:ext cx="3681707" cy="2424678"/>
            <a:chOff x="0" y="-1"/>
            <a:chExt cx="3681706" cy="2424677"/>
          </a:xfrm>
        </p:grpSpPr>
        <p:sp>
          <p:nvSpPr>
            <p:cNvPr id="1222"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225" name="Rectangle 97"/>
            <p:cNvGrpSpPr/>
            <p:nvPr/>
          </p:nvGrpSpPr>
          <p:grpSpPr>
            <a:xfrm>
              <a:off x="-1" y="-2"/>
              <a:ext cx="2008245" cy="2248671"/>
              <a:chOff x="0" y="0"/>
              <a:chExt cx="2008243" cy="2248670"/>
            </a:xfrm>
          </p:grpSpPr>
          <p:sp>
            <p:nvSpPr>
              <p:cNvPr id="1223"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224"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226" name="Picture 98" descr="Picture 98"/>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227" name="Picture 99" descr="Picture 99"/>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228" name="Picture 100" descr="Picture 100"/>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229" name="Picture 101" descr="Picture 101"/>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232" name="Group 102"/>
            <p:cNvGrpSpPr/>
            <p:nvPr/>
          </p:nvGrpSpPr>
          <p:grpSpPr>
            <a:xfrm>
              <a:off x="2104156" y="606858"/>
              <a:ext cx="511970" cy="758185"/>
              <a:chOff x="0" y="0"/>
              <a:chExt cx="511969" cy="758184"/>
            </a:xfrm>
          </p:grpSpPr>
          <p:pic>
            <p:nvPicPr>
              <p:cNvPr id="1230" name="Picture 106" descr="Picture 106"/>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231" name="Rectangle 107"/>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233" name="Straight Arrow Connector 103"/>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234" name="Straight Arrow Connector 104"/>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235" name="Oval 105"/>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237"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Grey Quote with Image">
    <p:spTree>
      <p:nvGrpSpPr>
        <p:cNvPr id="1" name=""/>
        <p:cNvGrpSpPr/>
        <p:nvPr/>
      </p:nvGrpSpPr>
      <p:grpSpPr>
        <a:xfrm>
          <a:off x="0" y="0"/>
          <a:ext cx="0" cy="0"/>
          <a:chOff x="0" y="0"/>
          <a:chExt cx="0" cy="0"/>
        </a:xfrm>
      </p:grpSpPr>
      <p:sp>
        <p:nvSpPr>
          <p:cNvPr id="1244" name="Rectangle 29"/>
          <p:cNvSpPr/>
          <p:nvPr/>
        </p:nvSpPr>
        <p:spPr>
          <a:xfrm>
            <a:off x="334960" y="333375"/>
            <a:ext cx="5761042"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1245" name="Title 1"/>
          <p:cNvSpPr txBox="1"/>
          <p:nvPr/>
        </p:nvSpPr>
        <p:spPr>
          <a:xfrm>
            <a:off x="658812"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sp>
        <p:nvSpPr>
          <p:cNvPr id="1246" name="Title 1"/>
          <p:cNvSpPr txBox="1"/>
          <p:nvPr/>
        </p:nvSpPr>
        <p:spPr>
          <a:xfrm>
            <a:off x="1140651" y="1561404"/>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sp>
        <p:nvSpPr>
          <p:cNvPr id="1247" name="Click to edit Master title style"/>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lvl1pPr>
          </a:lstStyle>
          <a:p>
            <a:r>
              <a:t>Click to edit Master title style</a:t>
            </a:r>
          </a:p>
        </p:txBody>
      </p:sp>
      <p:sp>
        <p:nvSpPr>
          <p:cNvPr id="1248"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Subtitle text styles</a:t>
            </a:r>
          </a:p>
          <a:p>
            <a:pPr lvl="1"/>
            <a:endParaRPr/>
          </a:p>
          <a:p>
            <a:pPr lvl="2"/>
            <a:endParaRPr/>
          </a:p>
          <a:p>
            <a:pPr lvl="3"/>
            <a:endParaRPr/>
          </a:p>
          <a:p>
            <a:pPr lvl="4"/>
            <a:endParaRPr/>
          </a:p>
        </p:txBody>
      </p:sp>
      <p:sp>
        <p:nvSpPr>
          <p:cNvPr id="1249" name="Picture Placeholder 10"/>
          <p:cNvSpPr>
            <a:spLocks noGrp="1"/>
          </p:cNvSpPr>
          <p:nvPr>
            <p:ph type="pic" idx="21"/>
          </p:nvPr>
        </p:nvSpPr>
        <p:spPr>
          <a:xfrm>
            <a:off x="6096000" y="333375"/>
            <a:ext cx="5761040" cy="6191252"/>
          </a:xfrm>
          <a:prstGeom prst="rect">
            <a:avLst/>
          </a:prstGeom>
        </p:spPr>
        <p:txBody>
          <a:bodyPr lIns="91439" tIns="45719" rIns="91439" bIns="45719">
            <a:noAutofit/>
          </a:bodyPr>
          <a:lstStyle/>
          <a:p>
            <a:endParaRPr/>
          </a:p>
        </p:txBody>
      </p:sp>
      <p:grpSp>
        <p:nvGrpSpPr>
          <p:cNvPr id="1252" name="Rectangle 104"/>
          <p:cNvGrpSpPr/>
          <p:nvPr/>
        </p:nvGrpSpPr>
        <p:grpSpPr>
          <a:xfrm>
            <a:off x="-3101348" y="3937799"/>
            <a:ext cx="3018796" cy="726651"/>
            <a:chOff x="0" y="0"/>
            <a:chExt cx="3018795" cy="726650"/>
          </a:xfrm>
        </p:grpSpPr>
        <p:sp>
          <p:nvSpPr>
            <p:cNvPr id="1250"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251"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1255" name="Rectangle 104"/>
          <p:cNvGrpSpPr/>
          <p:nvPr/>
        </p:nvGrpSpPr>
        <p:grpSpPr>
          <a:xfrm>
            <a:off x="-3101354" y="1892635"/>
            <a:ext cx="3018795" cy="1260479"/>
            <a:chOff x="0" y="0"/>
            <a:chExt cx="3018793" cy="1260478"/>
          </a:xfrm>
        </p:grpSpPr>
        <p:sp>
          <p:nvSpPr>
            <p:cNvPr id="1253"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254" name="INSERT YOUR QUOTE IN MAXIMUM OF 3 LINES OF TEXT"/>
            <p:cNvSpPr txBox="1"/>
            <p:nvPr/>
          </p:nvSpPr>
          <p:spPr>
            <a:xfrm>
              <a:off x="-1" y="293393"/>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3 LINES OF TEXT</a:t>
              </a:r>
            </a:p>
          </p:txBody>
        </p:sp>
      </p:grpSp>
      <p:grpSp>
        <p:nvGrpSpPr>
          <p:cNvPr id="1258" name="Group 50"/>
          <p:cNvGrpSpPr/>
          <p:nvPr/>
        </p:nvGrpSpPr>
        <p:grpSpPr>
          <a:xfrm>
            <a:off x="-3101344" y="1892635"/>
            <a:ext cx="3018795" cy="1260478"/>
            <a:chOff x="0" y="0"/>
            <a:chExt cx="3018794" cy="1260477"/>
          </a:xfrm>
        </p:grpSpPr>
        <p:sp>
          <p:nvSpPr>
            <p:cNvPr id="1256" name="Straight Connector 51"/>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257" name="Straight Connector 52"/>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61" name="Group 53"/>
          <p:cNvGrpSpPr/>
          <p:nvPr/>
        </p:nvGrpSpPr>
        <p:grpSpPr>
          <a:xfrm>
            <a:off x="-3101344" y="3937798"/>
            <a:ext cx="3018795" cy="726653"/>
            <a:chOff x="0" y="0"/>
            <a:chExt cx="3018794" cy="726651"/>
          </a:xfrm>
        </p:grpSpPr>
        <p:sp>
          <p:nvSpPr>
            <p:cNvPr id="1259" name="Straight Connector 54"/>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260" name="Straight Connector 5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295" name="Group 56"/>
          <p:cNvGrpSpPr/>
          <p:nvPr/>
        </p:nvGrpSpPr>
        <p:grpSpPr>
          <a:xfrm>
            <a:off x="12263437" y="-2"/>
            <a:ext cx="3681706" cy="3436625"/>
            <a:chOff x="-1" y="0"/>
            <a:chExt cx="3681705" cy="3436623"/>
          </a:xfrm>
        </p:grpSpPr>
        <p:sp>
          <p:nvSpPr>
            <p:cNvPr id="126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26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26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26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26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26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26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26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27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27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27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27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27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27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27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27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27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27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28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28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282" name="Rectangle 77"/>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283" name="Rectangle 78"/>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284" name="Rectangle 79"/>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285" name="Rectangle 80"/>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286" name="Rectangle 81"/>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28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28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28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29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291" name="Rectangle 86"/>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292" name="Rectangle 87"/>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29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29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310" name="Group 91"/>
          <p:cNvGrpSpPr/>
          <p:nvPr/>
        </p:nvGrpSpPr>
        <p:grpSpPr>
          <a:xfrm>
            <a:off x="12263435" y="3542533"/>
            <a:ext cx="3681707" cy="2424678"/>
            <a:chOff x="0" y="-1"/>
            <a:chExt cx="3681706" cy="2424677"/>
          </a:xfrm>
        </p:grpSpPr>
        <p:sp>
          <p:nvSpPr>
            <p:cNvPr id="1296"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299" name="Rectangle 93"/>
            <p:cNvGrpSpPr/>
            <p:nvPr/>
          </p:nvGrpSpPr>
          <p:grpSpPr>
            <a:xfrm>
              <a:off x="-1" y="-2"/>
              <a:ext cx="2008245" cy="2248671"/>
              <a:chOff x="0" y="0"/>
              <a:chExt cx="2008243" cy="2248670"/>
            </a:xfrm>
          </p:grpSpPr>
          <p:sp>
            <p:nvSpPr>
              <p:cNvPr id="1297"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298"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300" name="Picture 94" descr="Picture 94"/>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301" name="Picture 95" descr="Picture 95"/>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302" name="Picture 96" descr="Picture 96"/>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303" name="Picture 97" descr="Picture 97"/>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306" name="Group 98"/>
            <p:cNvGrpSpPr/>
            <p:nvPr/>
          </p:nvGrpSpPr>
          <p:grpSpPr>
            <a:xfrm>
              <a:off x="2104156" y="606858"/>
              <a:ext cx="511970" cy="758185"/>
              <a:chOff x="0" y="0"/>
              <a:chExt cx="511969" cy="758184"/>
            </a:xfrm>
          </p:grpSpPr>
          <p:pic>
            <p:nvPicPr>
              <p:cNvPr id="1304" name="Picture 102" descr="Picture 102"/>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305" name="Rectangle 103"/>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07" name="Straight Arrow Connector 99"/>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08" name="Straight Arrow Connector 100"/>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09" name="Oval 101"/>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11"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Grey Title Slide">
    <p:spTree>
      <p:nvGrpSpPr>
        <p:cNvPr id="1" name=""/>
        <p:cNvGrpSpPr/>
        <p:nvPr/>
      </p:nvGrpSpPr>
      <p:grpSpPr>
        <a:xfrm>
          <a:off x="0" y="0"/>
          <a:ext cx="0" cy="0"/>
          <a:chOff x="0" y="0"/>
          <a:chExt cx="0" cy="0"/>
        </a:xfrm>
      </p:grpSpPr>
      <p:sp>
        <p:nvSpPr>
          <p:cNvPr id="173" name="Rectangle 1"/>
          <p:cNvSpPr/>
          <p:nvPr/>
        </p:nvSpPr>
        <p:spPr>
          <a:xfrm>
            <a:off x="334960" y="333375"/>
            <a:ext cx="11522080"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174" name="Click to edit Master title style"/>
          <p:cNvSpPr txBox="1">
            <a:spLocks noGrp="1"/>
          </p:cNvSpPr>
          <p:nvPr>
            <p:ph type="title" hasCustomPrompt="1"/>
          </p:nvPr>
        </p:nvSpPr>
        <p:spPr>
          <a:xfrm>
            <a:off x="995362" y="3329637"/>
            <a:ext cx="10537826" cy="1227575"/>
          </a:xfrm>
          <a:prstGeom prst="rect">
            <a:avLst/>
          </a:prstGeom>
        </p:spPr>
        <p:txBody>
          <a:bodyPr anchor="b"/>
          <a:lstStyle>
            <a:lvl1pPr>
              <a:lnSpc>
                <a:spcPts val="4600"/>
              </a:lnSpc>
              <a:defRPr sz="5600"/>
            </a:lvl1pPr>
          </a:lstStyle>
          <a:p>
            <a:r>
              <a:t>Click to edit Master title style</a:t>
            </a:r>
          </a:p>
        </p:txBody>
      </p:sp>
      <p:sp>
        <p:nvSpPr>
          <p:cNvPr id="175" name="Body Level One…"/>
          <p:cNvSpPr txBox="1">
            <a:spLocks noGrp="1"/>
          </p:cNvSpPr>
          <p:nvPr>
            <p:ph type="body" sz="quarter" idx="1" hasCustomPrompt="1"/>
          </p:nvPr>
        </p:nvSpPr>
        <p:spPr>
          <a:xfrm>
            <a:off x="995362" y="4680749"/>
            <a:ext cx="10537826"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Subtitle text styles</a:t>
            </a:r>
          </a:p>
          <a:p>
            <a:pPr lvl="1"/>
            <a:endParaRPr/>
          </a:p>
          <a:p>
            <a:pPr lvl="2"/>
            <a:endParaRPr/>
          </a:p>
          <a:p>
            <a:pPr lvl="3"/>
            <a:endParaRPr/>
          </a:p>
          <a:p>
            <a:pPr lvl="4"/>
            <a:endParaRPr/>
          </a:p>
        </p:txBody>
      </p:sp>
      <p:sp>
        <p:nvSpPr>
          <p:cNvPr id="176" name="Text Placeholder 2"/>
          <p:cNvSpPr>
            <a:spLocks noGrp="1"/>
          </p:cNvSpPr>
          <p:nvPr>
            <p:ph type="body" sz="quarter" idx="21" hasCustomPrompt="1"/>
          </p:nvPr>
        </p:nvSpPr>
        <p:spPr>
          <a:xfrm>
            <a:off x="995362" y="5901351"/>
            <a:ext cx="10537826" cy="275614"/>
          </a:xfrm>
          <a:prstGeom prst="rect">
            <a:avLst/>
          </a:prstGeom>
        </p:spPr>
        <p:txBody>
          <a:bodyPr anchor="b"/>
          <a:lstStyle>
            <a:lvl1pPr>
              <a:lnSpc>
                <a:spcPct val="100000"/>
              </a:lnSpc>
              <a:defRPr sz="1500">
                <a:solidFill>
                  <a:srgbClr val="706F6F"/>
                </a:solidFill>
              </a:defRPr>
            </a:lvl1pPr>
          </a:lstStyle>
          <a:p>
            <a:r>
              <a:t>Click to edit location and date</a:t>
            </a:r>
          </a:p>
        </p:txBody>
      </p:sp>
      <p:grpSp>
        <p:nvGrpSpPr>
          <p:cNvPr id="205" name="Group 59"/>
          <p:cNvGrpSpPr/>
          <p:nvPr/>
        </p:nvGrpSpPr>
        <p:grpSpPr>
          <a:xfrm>
            <a:off x="994274" y="1309686"/>
            <a:ext cx="2975837" cy="1256731"/>
            <a:chOff x="0" y="0"/>
            <a:chExt cx="2975835" cy="1256729"/>
          </a:xfrm>
        </p:grpSpPr>
        <p:sp>
          <p:nvSpPr>
            <p:cNvPr id="177" name="Freeform 5"/>
            <p:cNvSpPr/>
            <p:nvPr/>
          </p:nvSpPr>
          <p:spPr>
            <a:xfrm>
              <a:off x="-1" y="-1"/>
              <a:ext cx="1005384" cy="1216420"/>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78" name="Oval 61"/>
            <p:cNvSpPr/>
            <p:nvPr/>
          </p:nvSpPr>
          <p:spPr>
            <a:xfrm>
              <a:off x="371090" y="343821"/>
              <a:ext cx="263205" cy="265575"/>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79" name="Rectangle 62"/>
            <p:cNvSpPr/>
            <p:nvPr/>
          </p:nvSpPr>
          <p:spPr>
            <a:xfrm>
              <a:off x="1216416" y="160055"/>
              <a:ext cx="100777" cy="399546"/>
            </a:xfrm>
            <a:prstGeom prst="rect">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0" name="Freeform 8"/>
            <p:cNvSpPr/>
            <p:nvPr/>
          </p:nvSpPr>
          <p:spPr>
            <a:xfrm>
              <a:off x="1366986" y="237118"/>
              <a:ext cx="331967" cy="331967"/>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1" name="Freeform 9"/>
            <p:cNvSpPr/>
            <p:nvPr/>
          </p:nvSpPr>
          <p:spPr>
            <a:xfrm>
              <a:off x="1710808" y="248974"/>
              <a:ext cx="375834" cy="310626"/>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2" name="Freeform 10"/>
            <p:cNvSpPr/>
            <p:nvPr/>
          </p:nvSpPr>
          <p:spPr>
            <a:xfrm>
              <a:off x="2119836" y="248974"/>
              <a:ext cx="99592" cy="310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3" name="Freeform 11"/>
            <p:cNvSpPr/>
            <p:nvPr/>
          </p:nvSpPr>
          <p:spPr>
            <a:xfrm>
              <a:off x="1214045" y="630735"/>
              <a:ext cx="314184"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4" name="Freeform 12"/>
            <p:cNvSpPr/>
            <p:nvPr/>
          </p:nvSpPr>
          <p:spPr>
            <a:xfrm>
              <a:off x="1599362" y="637848"/>
              <a:ext cx="99592" cy="310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5" name="Freeform 13"/>
            <p:cNvSpPr/>
            <p:nvPr/>
          </p:nvSpPr>
          <p:spPr>
            <a:xfrm>
              <a:off x="1771273" y="630735"/>
              <a:ext cx="312998"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6" name="Freeform 14"/>
            <p:cNvSpPr/>
            <p:nvPr/>
          </p:nvSpPr>
          <p:spPr>
            <a:xfrm>
              <a:off x="2134063" y="628364"/>
              <a:ext cx="330783" cy="329596"/>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7" name="Freeform 15"/>
            <p:cNvSpPr/>
            <p:nvPr/>
          </p:nvSpPr>
          <p:spPr>
            <a:xfrm>
              <a:off x="1218787" y="1080074"/>
              <a:ext cx="110263" cy="1363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88" name="Freeform 16"/>
            <p:cNvSpPr/>
            <p:nvPr/>
          </p:nvSpPr>
          <p:spPr>
            <a:xfrm>
              <a:off x="1319562" y="1113271"/>
              <a:ext cx="87736" cy="10552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89" name="Freeform 17"/>
            <p:cNvSpPr/>
            <p:nvPr/>
          </p:nvSpPr>
          <p:spPr>
            <a:xfrm>
              <a:off x="1423894" y="1113271"/>
              <a:ext cx="85365" cy="10552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0" name="Freeform 18"/>
            <p:cNvSpPr/>
            <p:nvPr/>
          </p:nvSpPr>
          <p:spPr>
            <a:xfrm>
              <a:off x="1528227" y="1080074"/>
              <a:ext cx="80622"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1" name="Freeform 19"/>
            <p:cNvSpPr/>
            <p:nvPr/>
          </p:nvSpPr>
          <p:spPr>
            <a:xfrm>
              <a:off x="1634930" y="1113271"/>
              <a:ext cx="80622"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2" name="Freeform 20"/>
            <p:cNvSpPr/>
            <p:nvPr/>
          </p:nvSpPr>
          <p:spPr>
            <a:xfrm>
              <a:off x="1734520" y="1113271"/>
              <a:ext cx="91293" cy="10552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3" name="Rectangle 76"/>
            <p:cNvSpPr/>
            <p:nvPr/>
          </p:nvSpPr>
          <p:spPr>
            <a:xfrm>
              <a:off x="1849522" y="1080074"/>
              <a:ext cx="16600" cy="136345"/>
            </a:xfrm>
            <a:prstGeom prst="rect">
              <a:avLst/>
            </a:prstGeom>
            <a:solidFill>
              <a:srgbClr val="A8A8A8"/>
            </a:solidFill>
            <a:ln w="12700" cap="flat">
              <a:noFill/>
              <a:miter lim="400000"/>
            </a:ln>
            <a:effectLst/>
          </p:spPr>
          <p:txBody>
            <a:bodyPr wrap="square" lIns="36000" tIns="36000" rIns="36000" bIns="36000" numCol="1" anchor="t">
              <a:noAutofit/>
            </a:bodyPr>
            <a:lstStyle/>
            <a:p>
              <a:endParaRPr/>
            </a:p>
          </p:txBody>
        </p:sp>
        <p:sp>
          <p:nvSpPr>
            <p:cNvPr id="194" name="Freeform 22"/>
            <p:cNvSpPr/>
            <p:nvPr/>
          </p:nvSpPr>
          <p:spPr>
            <a:xfrm>
              <a:off x="1885089" y="1113271"/>
              <a:ext cx="92479" cy="10552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5" name="Freeform 23"/>
            <p:cNvSpPr/>
            <p:nvPr/>
          </p:nvSpPr>
          <p:spPr>
            <a:xfrm>
              <a:off x="1991793" y="1115642"/>
              <a:ext cx="87735" cy="14108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 name="Freeform 24"/>
            <p:cNvSpPr/>
            <p:nvPr/>
          </p:nvSpPr>
          <p:spPr>
            <a:xfrm>
              <a:off x="2096124" y="1115642"/>
              <a:ext cx="90107" cy="14108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 name="Freeform 25"/>
            <p:cNvSpPr/>
            <p:nvPr/>
          </p:nvSpPr>
          <p:spPr>
            <a:xfrm>
              <a:off x="2253808" y="1075332"/>
              <a:ext cx="106706" cy="145830"/>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8" name="Freeform 26"/>
            <p:cNvSpPr/>
            <p:nvPr/>
          </p:nvSpPr>
          <p:spPr>
            <a:xfrm>
              <a:off x="237948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9" name="Freeform 27"/>
            <p:cNvSpPr/>
            <p:nvPr/>
          </p:nvSpPr>
          <p:spPr>
            <a:xfrm>
              <a:off x="2493298" y="1113271"/>
              <a:ext cx="47425"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00" name="Freeform 28"/>
            <p:cNvSpPr/>
            <p:nvPr/>
          </p:nvSpPr>
          <p:spPr>
            <a:xfrm>
              <a:off x="2545464" y="1115642"/>
              <a:ext cx="90107" cy="100777"/>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01" name="Freeform 29"/>
            <p:cNvSpPr/>
            <p:nvPr/>
          </p:nvSpPr>
          <p:spPr>
            <a:xfrm>
              <a:off x="2652167" y="1080074"/>
              <a:ext cx="16600"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02" name="Freeform 30"/>
            <p:cNvSpPr/>
            <p:nvPr/>
          </p:nvSpPr>
          <p:spPr>
            <a:xfrm>
              <a:off x="2690106" y="1113271"/>
              <a:ext cx="84180" cy="10552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03" name="Freeform 31"/>
            <p:cNvSpPr/>
            <p:nvPr/>
          </p:nvSpPr>
          <p:spPr>
            <a:xfrm>
              <a:off x="278851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04" name="Freeform 32"/>
            <p:cNvSpPr/>
            <p:nvPr/>
          </p:nvSpPr>
          <p:spPr>
            <a:xfrm>
              <a:off x="2895214" y="1113271"/>
              <a:ext cx="80622" cy="10552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grpSp>
      <p:sp>
        <p:nvSpPr>
          <p:cNvPr id="206" name="Text Placeholder 2"/>
          <p:cNvSpPr>
            <a:spLocks noGrp="1"/>
          </p:cNvSpPr>
          <p:nvPr>
            <p:ph type="body" sz="quarter" idx="22" hasCustomPrompt="1"/>
          </p:nvPr>
        </p:nvSpPr>
        <p:spPr>
          <a:xfrm>
            <a:off x="995362" y="5619200"/>
            <a:ext cx="10537826" cy="275614"/>
          </a:xfrm>
          <a:prstGeom prst="rect">
            <a:avLst/>
          </a:prstGeom>
        </p:spPr>
        <p:txBody>
          <a:bodyPr anchor="b"/>
          <a:lstStyle>
            <a:lvl1pPr>
              <a:lnSpc>
                <a:spcPct val="100000"/>
              </a:lnSpc>
              <a:defRPr sz="1500">
                <a:solidFill>
                  <a:srgbClr val="706F6F"/>
                </a:solidFill>
              </a:defRPr>
            </a:lvl1pPr>
          </a:lstStyle>
          <a:p>
            <a:r>
              <a:t>Click to edit presenter name</a:t>
            </a:r>
          </a:p>
        </p:txBody>
      </p:sp>
      <p:grpSp>
        <p:nvGrpSpPr>
          <p:cNvPr id="240" name="Group 118"/>
          <p:cNvGrpSpPr/>
          <p:nvPr/>
        </p:nvGrpSpPr>
        <p:grpSpPr>
          <a:xfrm>
            <a:off x="12263437" y="-2"/>
            <a:ext cx="3681706" cy="3436625"/>
            <a:chOff x="-1" y="0"/>
            <a:chExt cx="3681705" cy="3436623"/>
          </a:xfrm>
        </p:grpSpPr>
        <p:sp>
          <p:nvSpPr>
            <p:cNvPr id="20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0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0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1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1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1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1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1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1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1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1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1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1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2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2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2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2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2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2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2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27" name="Rectangle 13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28" name="Rectangle 14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29" name="Rectangle 14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30" name="Rectangle 14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31" name="Rectangle 14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3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3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3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3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36" name="Rectangle 14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37" name="Rectangle 14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3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3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243" name="Rectangle 104"/>
          <p:cNvGrpSpPr/>
          <p:nvPr/>
        </p:nvGrpSpPr>
        <p:grpSpPr>
          <a:xfrm>
            <a:off x="-3101346" y="5510364"/>
            <a:ext cx="3018797" cy="525099"/>
            <a:chOff x="0" y="0"/>
            <a:chExt cx="3018795" cy="525097"/>
          </a:xfrm>
        </p:grpSpPr>
        <p:sp>
          <p:nvSpPr>
            <p:cNvPr id="241"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2" name="INSERT NAME OF PRESENTER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OF PRESENTER (ONE LINE)</a:t>
              </a:r>
            </a:p>
          </p:txBody>
        </p:sp>
      </p:grpSp>
      <p:grpSp>
        <p:nvGrpSpPr>
          <p:cNvPr id="246" name="Rectangle 104"/>
          <p:cNvGrpSpPr/>
          <p:nvPr/>
        </p:nvGrpSpPr>
        <p:grpSpPr>
          <a:xfrm>
            <a:off x="-3101346" y="4680749"/>
            <a:ext cx="3018794" cy="729453"/>
            <a:chOff x="0" y="0"/>
            <a:chExt cx="3018792" cy="729451"/>
          </a:xfrm>
        </p:grpSpPr>
        <p:sp>
          <p:nvSpPr>
            <p:cNvPr id="244" name="Rectangle"/>
            <p:cNvSpPr/>
            <p:nvPr/>
          </p:nvSpPr>
          <p:spPr>
            <a:xfrm flipH="1">
              <a:off x="-1" y="0"/>
              <a:ext cx="3018794" cy="729453"/>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5" name="INSERT SUBTITLE HERE NOT MORE THAN 2 LINES OF TEXT"/>
            <p:cNvSpPr txBox="1"/>
            <p:nvPr/>
          </p:nvSpPr>
          <p:spPr>
            <a:xfrm>
              <a:off x="-1" y="27880"/>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SUBTITLE HERE NOT MORE THAN 2 LINES OF TEXT</a:t>
              </a:r>
            </a:p>
          </p:txBody>
        </p:sp>
      </p:grpSp>
      <p:grpSp>
        <p:nvGrpSpPr>
          <p:cNvPr id="249" name="Rectangle 104"/>
          <p:cNvGrpSpPr/>
          <p:nvPr/>
        </p:nvGrpSpPr>
        <p:grpSpPr>
          <a:xfrm>
            <a:off x="-3101345" y="3329475"/>
            <a:ext cx="3018793" cy="1227737"/>
            <a:chOff x="0" y="0"/>
            <a:chExt cx="3018792" cy="1227736"/>
          </a:xfrm>
        </p:grpSpPr>
        <p:sp>
          <p:nvSpPr>
            <p:cNvPr id="247" name="Rectangle"/>
            <p:cNvSpPr/>
            <p:nvPr/>
          </p:nvSpPr>
          <p:spPr>
            <a:xfrm flipH="1">
              <a:off x="-1" y="0"/>
              <a:ext cx="3018794" cy="122773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8" name="INSERT TITLE HERE NOT MORE THAN 2 LINES OF TEXT"/>
            <p:cNvSpPr txBox="1"/>
            <p:nvPr/>
          </p:nvSpPr>
          <p:spPr>
            <a:xfrm>
              <a:off x="-1" y="277022"/>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252" name="Group 92"/>
          <p:cNvGrpSpPr/>
          <p:nvPr/>
        </p:nvGrpSpPr>
        <p:grpSpPr>
          <a:xfrm>
            <a:off x="-3101344" y="3329475"/>
            <a:ext cx="3018795" cy="1227738"/>
            <a:chOff x="0" y="0"/>
            <a:chExt cx="3018794" cy="1227737"/>
          </a:xfrm>
        </p:grpSpPr>
        <p:sp>
          <p:nvSpPr>
            <p:cNvPr id="250" name="Straight Connector 93"/>
            <p:cNvSpPr/>
            <p:nvPr/>
          </p:nvSpPr>
          <p:spPr>
            <a:xfrm flipH="1" flipV="1">
              <a:off x="-1" y="1227736"/>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1" name="Straight Connector 9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55" name="Group 95"/>
          <p:cNvGrpSpPr/>
          <p:nvPr/>
        </p:nvGrpSpPr>
        <p:grpSpPr>
          <a:xfrm>
            <a:off x="-3101344" y="4680748"/>
            <a:ext cx="3018795" cy="729454"/>
            <a:chOff x="0" y="-1"/>
            <a:chExt cx="3018794" cy="729453"/>
          </a:xfrm>
        </p:grpSpPr>
        <p:sp>
          <p:nvSpPr>
            <p:cNvPr id="253" name="Straight Connector 96"/>
            <p:cNvSpPr/>
            <p:nvPr/>
          </p:nvSpPr>
          <p:spPr>
            <a:xfrm flipH="1" flipV="1">
              <a:off x="-1" y="72945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4" name="Straight Connector 97"/>
            <p:cNvSpPr/>
            <p:nvPr/>
          </p:nvSpPr>
          <p:spPr>
            <a:xfrm flipH="1" flipV="1">
              <a:off x="-1" y="-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58" name="Group 98"/>
          <p:cNvGrpSpPr/>
          <p:nvPr/>
        </p:nvGrpSpPr>
        <p:grpSpPr>
          <a:xfrm>
            <a:off x="-3101344" y="5619200"/>
            <a:ext cx="3018795" cy="282152"/>
            <a:chOff x="0" y="0"/>
            <a:chExt cx="3018794" cy="282150"/>
          </a:xfrm>
        </p:grpSpPr>
        <p:sp>
          <p:nvSpPr>
            <p:cNvPr id="256" name="Straight Connector 99"/>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7" name="Straight Connector 100"/>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61" name="Rectangle 104"/>
          <p:cNvGrpSpPr/>
          <p:nvPr/>
        </p:nvGrpSpPr>
        <p:grpSpPr>
          <a:xfrm>
            <a:off x="-3101346" y="5799646"/>
            <a:ext cx="3018797" cy="525099"/>
            <a:chOff x="0" y="0"/>
            <a:chExt cx="3018795" cy="525097"/>
          </a:xfrm>
        </p:grpSpPr>
        <p:sp>
          <p:nvSpPr>
            <p:cNvPr id="259"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60" name="INSERT LOCATION, DATE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 DATE (ONE LINE)</a:t>
              </a:r>
            </a:p>
          </p:txBody>
        </p:sp>
      </p:grpSp>
      <p:grpSp>
        <p:nvGrpSpPr>
          <p:cNvPr id="264" name="Group 152"/>
          <p:cNvGrpSpPr/>
          <p:nvPr/>
        </p:nvGrpSpPr>
        <p:grpSpPr>
          <a:xfrm>
            <a:off x="-3101344" y="5908483"/>
            <a:ext cx="3018795" cy="282152"/>
            <a:chOff x="0" y="0"/>
            <a:chExt cx="3018794" cy="282150"/>
          </a:xfrm>
        </p:grpSpPr>
        <p:sp>
          <p:nvSpPr>
            <p:cNvPr id="262" name="Straight Connector 153"/>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63" name="Straight Connector 154"/>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65"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2 With Image Right">
    <p:spTree>
      <p:nvGrpSpPr>
        <p:cNvPr id="1" name=""/>
        <p:cNvGrpSpPr/>
        <p:nvPr/>
      </p:nvGrpSpPr>
      <p:grpSpPr>
        <a:xfrm>
          <a:off x="0" y="0"/>
          <a:ext cx="0" cy="0"/>
          <a:chOff x="0" y="0"/>
          <a:chExt cx="0" cy="0"/>
        </a:xfrm>
      </p:grpSpPr>
      <p:sp>
        <p:nvSpPr>
          <p:cNvPr id="1318" name="Rectangle 2"/>
          <p:cNvSpPr/>
          <p:nvPr/>
        </p:nvSpPr>
        <p:spPr>
          <a:xfrm>
            <a:off x="10932159" y="6019800"/>
            <a:ext cx="1259842" cy="838200"/>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sp>
        <p:nvSpPr>
          <p:cNvPr id="1319" name="Body Level One…"/>
          <p:cNvSpPr txBox="1">
            <a:spLocks noGrp="1"/>
          </p:cNvSpPr>
          <p:nvPr>
            <p:ph type="body" sz="half" idx="1"/>
          </p:nvPr>
        </p:nvSpPr>
        <p:spPr>
          <a:xfrm>
            <a:off x="658814" y="1544637"/>
            <a:ext cx="5184774" cy="44751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20" name="Picture Placeholder 17"/>
          <p:cNvSpPr>
            <a:spLocks noGrp="1"/>
          </p:cNvSpPr>
          <p:nvPr>
            <p:ph type="pic" idx="21"/>
          </p:nvPr>
        </p:nvSpPr>
        <p:spPr>
          <a:xfrm>
            <a:off x="6348412" y="-3"/>
            <a:ext cx="5843588" cy="6858005"/>
          </a:xfrm>
          <a:prstGeom prst="rect">
            <a:avLst/>
          </a:prstGeom>
        </p:spPr>
        <p:txBody>
          <a:bodyPr lIns="91439" tIns="45719" rIns="91439" bIns="45719">
            <a:noAutofit/>
          </a:bodyPr>
          <a:lstStyle/>
          <a:p>
            <a:endParaRPr/>
          </a:p>
        </p:txBody>
      </p:sp>
      <p:sp>
        <p:nvSpPr>
          <p:cNvPr id="1321" name="Title Text"/>
          <p:cNvSpPr txBox="1">
            <a:spLocks noGrp="1"/>
          </p:cNvSpPr>
          <p:nvPr>
            <p:ph type="title"/>
          </p:nvPr>
        </p:nvSpPr>
        <p:spPr>
          <a:xfrm>
            <a:off x="658812" y="515833"/>
            <a:ext cx="5184777" cy="854076"/>
          </a:xfrm>
          <a:prstGeom prst="rect">
            <a:avLst/>
          </a:prstGeom>
        </p:spPr>
        <p:txBody>
          <a:bodyPr/>
          <a:lstStyle/>
          <a:p>
            <a:r>
              <a:t>Title Text</a:t>
            </a:r>
          </a:p>
        </p:txBody>
      </p:sp>
      <p:grpSp>
        <p:nvGrpSpPr>
          <p:cNvPr id="1336" name="Group 33"/>
          <p:cNvGrpSpPr/>
          <p:nvPr/>
        </p:nvGrpSpPr>
        <p:grpSpPr>
          <a:xfrm>
            <a:off x="12263435" y="3542533"/>
            <a:ext cx="3681707" cy="2424678"/>
            <a:chOff x="0" y="-1"/>
            <a:chExt cx="3681706" cy="2424677"/>
          </a:xfrm>
        </p:grpSpPr>
        <p:sp>
          <p:nvSpPr>
            <p:cNvPr id="1322"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325" name="Rectangle 35"/>
            <p:cNvGrpSpPr/>
            <p:nvPr/>
          </p:nvGrpSpPr>
          <p:grpSpPr>
            <a:xfrm>
              <a:off x="-1" y="-2"/>
              <a:ext cx="2008245" cy="2248671"/>
              <a:chOff x="0" y="0"/>
              <a:chExt cx="2008243" cy="2248670"/>
            </a:xfrm>
          </p:grpSpPr>
          <p:sp>
            <p:nvSpPr>
              <p:cNvPr id="1323"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324"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326" name="Picture 36" descr="Picture 36"/>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327" name="Picture 37" descr="Picture 37"/>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328" name="Picture 38" descr="Picture 38"/>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329" name="Picture 39" descr="Picture 39"/>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332" name="Group 40"/>
            <p:cNvGrpSpPr/>
            <p:nvPr/>
          </p:nvGrpSpPr>
          <p:grpSpPr>
            <a:xfrm>
              <a:off x="2104156" y="606858"/>
              <a:ext cx="511970" cy="758185"/>
              <a:chOff x="0" y="0"/>
              <a:chExt cx="511969" cy="758184"/>
            </a:xfrm>
          </p:grpSpPr>
          <p:pic>
            <p:nvPicPr>
              <p:cNvPr id="1330" name="Picture 44" descr="Picture 44"/>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331" name="Rectangle 45"/>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33" name="Straight Arrow Connector 41"/>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34" name="Straight Arrow Connector 42"/>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35" name="Oval 43"/>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2 With Image Right With border">
    <p:spTree>
      <p:nvGrpSpPr>
        <p:cNvPr id="1" name=""/>
        <p:cNvGrpSpPr/>
        <p:nvPr/>
      </p:nvGrpSpPr>
      <p:grpSpPr>
        <a:xfrm>
          <a:off x="0" y="0"/>
          <a:ext cx="0" cy="0"/>
          <a:chOff x="0" y="0"/>
          <a:chExt cx="0" cy="0"/>
        </a:xfrm>
      </p:grpSpPr>
      <p:sp>
        <p:nvSpPr>
          <p:cNvPr id="1344" name="Body Level One…"/>
          <p:cNvSpPr txBox="1">
            <a:spLocks noGrp="1"/>
          </p:cNvSpPr>
          <p:nvPr>
            <p:ph type="body" sz="half" idx="1"/>
          </p:nvPr>
        </p:nvSpPr>
        <p:spPr>
          <a:xfrm>
            <a:off x="658814" y="1544637"/>
            <a:ext cx="5184774" cy="44751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5" name="Picture Placeholder 13"/>
          <p:cNvSpPr>
            <a:spLocks noGrp="1"/>
          </p:cNvSpPr>
          <p:nvPr>
            <p:ph type="pic" sz="half" idx="21"/>
          </p:nvPr>
        </p:nvSpPr>
        <p:spPr>
          <a:xfrm>
            <a:off x="6348412" y="333374"/>
            <a:ext cx="5508627" cy="5686427"/>
          </a:xfrm>
          <a:prstGeom prst="rect">
            <a:avLst/>
          </a:prstGeom>
        </p:spPr>
        <p:txBody>
          <a:bodyPr lIns="91439" tIns="45719" rIns="91439" bIns="45719">
            <a:noAutofit/>
          </a:bodyPr>
          <a:lstStyle/>
          <a:p>
            <a:endParaRPr/>
          </a:p>
        </p:txBody>
      </p:sp>
      <p:sp>
        <p:nvSpPr>
          <p:cNvPr id="1346" name="Title Text"/>
          <p:cNvSpPr txBox="1">
            <a:spLocks noGrp="1"/>
          </p:cNvSpPr>
          <p:nvPr>
            <p:ph type="title"/>
          </p:nvPr>
        </p:nvSpPr>
        <p:spPr>
          <a:xfrm>
            <a:off x="658812" y="515833"/>
            <a:ext cx="5184777" cy="854076"/>
          </a:xfrm>
          <a:prstGeom prst="rect">
            <a:avLst/>
          </a:prstGeom>
        </p:spPr>
        <p:txBody>
          <a:bodyPr/>
          <a:lstStyle/>
          <a:p>
            <a:r>
              <a:t>Title Text</a:t>
            </a:r>
          </a:p>
        </p:txBody>
      </p:sp>
      <p:grpSp>
        <p:nvGrpSpPr>
          <p:cNvPr id="1361" name="Group 19"/>
          <p:cNvGrpSpPr/>
          <p:nvPr/>
        </p:nvGrpSpPr>
        <p:grpSpPr>
          <a:xfrm>
            <a:off x="12263435" y="3542533"/>
            <a:ext cx="3681707" cy="2424678"/>
            <a:chOff x="0" y="-1"/>
            <a:chExt cx="3681706" cy="2424677"/>
          </a:xfrm>
        </p:grpSpPr>
        <p:sp>
          <p:nvSpPr>
            <p:cNvPr id="1347"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350" name="Rectangle 21"/>
            <p:cNvGrpSpPr/>
            <p:nvPr/>
          </p:nvGrpSpPr>
          <p:grpSpPr>
            <a:xfrm>
              <a:off x="-1" y="-2"/>
              <a:ext cx="2008245" cy="2248671"/>
              <a:chOff x="0" y="0"/>
              <a:chExt cx="2008243" cy="2248670"/>
            </a:xfrm>
          </p:grpSpPr>
          <p:sp>
            <p:nvSpPr>
              <p:cNvPr id="1348"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349"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351" name="Picture 22" descr="Picture 2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352"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353"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354"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357" name="Group 39"/>
            <p:cNvGrpSpPr/>
            <p:nvPr/>
          </p:nvGrpSpPr>
          <p:grpSpPr>
            <a:xfrm>
              <a:off x="2104156" y="606858"/>
              <a:ext cx="511970" cy="758185"/>
              <a:chOff x="0" y="0"/>
              <a:chExt cx="511969" cy="758184"/>
            </a:xfrm>
          </p:grpSpPr>
          <p:pic>
            <p:nvPicPr>
              <p:cNvPr id="1355"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356"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58"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59"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60"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2 With Image Left">
    <p:spTree>
      <p:nvGrpSpPr>
        <p:cNvPr id="1" name=""/>
        <p:cNvGrpSpPr/>
        <p:nvPr/>
      </p:nvGrpSpPr>
      <p:grpSpPr>
        <a:xfrm>
          <a:off x="0" y="0"/>
          <a:ext cx="0" cy="0"/>
          <a:chOff x="0" y="0"/>
          <a:chExt cx="0" cy="0"/>
        </a:xfrm>
      </p:grpSpPr>
      <p:sp>
        <p:nvSpPr>
          <p:cNvPr id="1369" name="Body Level One…"/>
          <p:cNvSpPr txBox="1">
            <a:spLocks noGrp="1"/>
          </p:cNvSpPr>
          <p:nvPr>
            <p:ph type="body" sz="half" idx="1"/>
          </p:nvPr>
        </p:nvSpPr>
        <p:spPr>
          <a:xfrm>
            <a:off x="6348412" y="1544637"/>
            <a:ext cx="5194304"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0" name="Picture Placeholder 13"/>
          <p:cNvSpPr>
            <a:spLocks noGrp="1"/>
          </p:cNvSpPr>
          <p:nvPr>
            <p:ph type="pic" idx="21"/>
          </p:nvPr>
        </p:nvSpPr>
        <p:spPr>
          <a:xfrm>
            <a:off x="-2" y="-3"/>
            <a:ext cx="5843591" cy="6858005"/>
          </a:xfrm>
          <a:prstGeom prst="rect">
            <a:avLst/>
          </a:prstGeom>
        </p:spPr>
        <p:txBody>
          <a:bodyPr lIns="91439" tIns="45719" rIns="91439" bIns="45719">
            <a:noAutofit/>
          </a:bodyPr>
          <a:lstStyle/>
          <a:p>
            <a:endParaRPr/>
          </a:p>
        </p:txBody>
      </p:sp>
      <p:sp>
        <p:nvSpPr>
          <p:cNvPr id="1371" name="Title Text"/>
          <p:cNvSpPr txBox="1">
            <a:spLocks noGrp="1"/>
          </p:cNvSpPr>
          <p:nvPr>
            <p:ph type="title"/>
          </p:nvPr>
        </p:nvSpPr>
        <p:spPr>
          <a:xfrm>
            <a:off x="6348412" y="515833"/>
            <a:ext cx="5173663" cy="854076"/>
          </a:xfrm>
          <a:prstGeom prst="rect">
            <a:avLst/>
          </a:prstGeom>
        </p:spPr>
        <p:txBody>
          <a:bodyPr/>
          <a:lstStyle/>
          <a:p>
            <a:r>
              <a:t>Title Text</a:t>
            </a:r>
          </a:p>
        </p:txBody>
      </p:sp>
      <p:grpSp>
        <p:nvGrpSpPr>
          <p:cNvPr id="1386" name="Group 19"/>
          <p:cNvGrpSpPr/>
          <p:nvPr/>
        </p:nvGrpSpPr>
        <p:grpSpPr>
          <a:xfrm>
            <a:off x="12263435" y="3542533"/>
            <a:ext cx="3681707" cy="2424678"/>
            <a:chOff x="0" y="-1"/>
            <a:chExt cx="3681706" cy="2424677"/>
          </a:xfrm>
        </p:grpSpPr>
        <p:sp>
          <p:nvSpPr>
            <p:cNvPr id="1372"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375" name="Rectangle 21"/>
            <p:cNvGrpSpPr/>
            <p:nvPr/>
          </p:nvGrpSpPr>
          <p:grpSpPr>
            <a:xfrm>
              <a:off x="-1" y="-2"/>
              <a:ext cx="2008245" cy="2248671"/>
              <a:chOff x="0" y="0"/>
              <a:chExt cx="2008243" cy="2248670"/>
            </a:xfrm>
          </p:grpSpPr>
          <p:sp>
            <p:nvSpPr>
              <p:cNvPr id="1373"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374"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376" name="Picture 22" descr="Picture 2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377"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378"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379"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382" name="Group 39"/>
            <p:cNvGrpSpPr/>
            <p:nvPr/>
          </p:nvGrpSpPr>
          <p:grpSpPr>
            <a:xfrm>
              <a:off x="2104156" y="606858"/>
              <a:ext cx="511970" cy="758185"/>
              <a:chOff x="0" y="0"/>
              <a:chExt cx="511969" cy="758184"/>
            </a:xfrm>
          </p:grpSpPr>
          <p:pic>
            <p:nvPicPr>
              <p:cNvPr id="1380"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381"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83"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84"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385"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387" name="Slide Number"/>
          <p:cNvSpPr txBox="1">
            <a:spLocks noGrp="1"/>
          </p:cNvSpPr>
          <p:nvPr>
            <p:ph type="sldNum" sz="quarter" idx="2"/>
          </p:nvPr>
        </p:nvSpPr>
        <p:spPr>
          <a:xfrm>
            <a:off x="6026094" y="6383738"/>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2 With Image Left With Border">
    <p:spTree>
      <p:nvGrpSpPr>
        <p:cNvPr id="1" name=""/>
        <p:cNvGrpSpPr/>
        <p:nvPr/>
      </p:nvGrpSpPr>
      <p:grpSpPr>
        <a:xfrm>
          <a:off x="0" y="0"/>
          <a:ext cx="0" cy="0"/>
          <a:chOff x="0" y="0"/>
          <a:chExt cx="0" cy="0"/>
        </a:xfrm>
      </p:grpSpPr>
      <p:sp>
        <p:nvSpPr>
          <p:cNvPr id="1394" name="Body Level One…"/>
          <p:cNvSpPr txBox="1">
            <a:spLocks noGrp="1"/>
          </p:cNvSpPr>
          <p:nvPr>
            <p:ph type="body" sz="half" idx="1"/>
          </p:nvPr>
        </p:nvSpPr>
        <p:spPr>
          <a:xfrm>
            <a:off x="6348412" y="1544637"/>
            <a:ext cx="5194304"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95" name="Picture Placeholder 13"/>
          <p:cNvSpPr>
            <a:spLocks noGrp="1"/>
          </p:cNvSpPr>
          <p:nvPr>
            <p:ph type="pic" sz="half" idx="21"/>
          </p:nvPr>
        </p:nvSpPr>
        <p:spPr>
          <a:xfrm>
            <a:off x="334960" y="333374"/>
            <a:ext cx="5508630" cy="5686427"/>
          </a:xfrm>
          <a:prstGeom prst="rect">
            <a:avLst/>
          </a:prstGeom>
        </p:spPr>
        <p:txBody>
          <a:bodyPr lIns="91439" tIns="45719" rIns="91439" bIns="45719">
            <a:noAutofit/>
          </a:bodyPr>
          <a:lstStyle/>
          <a:p>
            <a:endParaRPr/>
          </a:p>
        </p:txBody>
      </p:sp>
      <p:sp>
        <p:nvSpPr>
          <p:cNvPr id="1396" name="Title Text"/>
          <p:cNvSpPr txBox="1">
            <a:spLocks noGrp="1"/>
          </p:cNvSpPr>
          <p:nvPr>
            <p:ph type="title"/>
          </p:nvPr>
        </p:nvSpPr>
        <p:spPr>
          <a:xfrm>
            <a:off x="6348412" y="515833"/>
            <a:ext cx="5173663" cy="854076"/>
          </a:xfrm>
          <a:prstGeom prst="rect">
            <a:avLst/>
          </a:prstGeom>
        </p:spPr>
        <p:txBody>
          <a:bodyPr/>
          <a:lstStyle/>
          <a:p>
            <a:r>
              <a:t>Title Text</a:t>
            </a:r>
          </a:p>
        </p:txBody>
      </p:sp>
      <p:grpSp>
        <p:nvGrpSpPr>
          <p:cNvPr id="1411" name="Group 19"/>
          <p:cNvGrpSpPr/>
          <p:nvPr/>
        </p:nvGrpSpPr>
        <p:grpSpPr>
          <a:xfrm>
            <a:off x="12263435" y="3542533"/>
            <a:ext cx="3681707" cy="2424678"/>
            <a:chOff x="0" y="-1"/>
            <a:chExt cx="3681706" cy="2424677"/>
          </a:xfrm>
        </p:grpSpPr>
        <p:sp>
          <p:nvSpPr>
            <p:cNvPr id="1397"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400" name="Rectangle 21"/>
            <p:cNvGrpSpPr/>
            <p:nvPr/>
          </p:nvGrpSpPr>
          <p:grpSpPr>
            <a:xfrm>
              <a:off x="-1" y="-2"/>
              <a:ext cx="2008245" cy="2248671"/>
              <a:chOff x="0" y="0"/>
              <a:chExt cx="2008243" cy="2248670"/>
            </a:xfrm>
          </p:grpSpPr>
          <p:sp>
            <p:nvSpPr>
              <p:cNvPr id="1398"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399"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401" name="Picture 22" descr="Picture 2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402"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403"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404"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407" name="Group 39"/>
            <p:cNvGrpSpPr/>
            <p:nvPr/>
          </p:nvGrpSpPr>
          <p:grpSpPr>
            <a:xfrm>
              <a:off x="2104156" y="606858"/>
              <a:ext cx="511970" cy="758185"/>
              <a:chOff x="0" y="0"/>
              <a:chExt cx="511969" cy="758184"/>
            </a:xfrm>
          </p:grpSpPr>
          <p:pic>
            <p:nvPicPr>
              <p:cNvPr id="1405"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406"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08"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09"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10"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3 With Image Right">
    <p:spTree>
      <p:nvGrpSpPr>
        <p:cNvPr id="1" name=""/>
        <p:cNvGrpSpPr/>
        <p:nvPr/>
      </p:nvGrpSpPr>
      <p:grpSpPr>
        <a:xfrm>
          <a:off x="0" y="0"/>
          <a:ext cx="0" cy="0"/>
          <a:chOff x="0" y="0"/>
          <a:chExt cx="0" cy="0"/>
        </a:xfrm>
      </p:grpSpPr>
      <p:sp>
        <p:nvSpPr>
          <p:cNvPr id="1419" name="Rectangle 13"/>
          <p:cNvSpPr/>
          <p:nvPr/>
        </p:nvSpPr>
        <p:spPr>
          <a:xfrm>
            <a:off x="10932159" y="6019800"/>
            <a:ext cx="1259842" cy="838200"/>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sp>
        <p:nvSpPr>
          <p:cNvPr id="1420" name="Picture Placeholder 12"/>
          <p:cNvSpPr>
            <a:spLocks noGrp="1"/>
          </p:cNvSpPr>
          <p:nvPr>
            <p:ph type="pic" sz="half" idx="21"/>
          </p:nvPr>
        </p:nvSpPr>
        <p:spPr>
          <a:xfrm>
            <a:off x="9220200" y="-2"/>
            <a:ext cx="2971800" cy="6858002"/>
          </a:xfrm>
          <a:prstGeom prst="rect">
            <a:avLst/>
          </a:prstGeom>
        </p:spPr>
        <p:txBody>
          <a:bodyPr lIns="91439" tIns="45719" rIns="91439" bIns="45719">
            <a:noAutofit/>
          </a:bodyPr>
          <a:lstStyle/>
          <a:p>
            <a:endParaRPr/>
          </a:p>
        </p:txBody>
      </p:sp>
      <p:sp>
        <p:nvSpPr>
          <p:cNvPr id="1421" name="Body Level One…"/>
          <p:cNvSpPr txBox="1">
            <a:spLocks noGrp="1"/>
          </p:cNvSpPr>
          <p:nvPr>
            <p:ph type="body" idx="1"/>
          </p:nvPr>
        </p:nvSpPr>
        <p:spPr>
          <a:xfrm>
            <a:off x="658814" y="1544637"/>
            <a:ext cx="8281986"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22" name="Title Text"/>
          <p:cNvSpPr txBox="1">
            <a:spLocks noGrp="1"/>
          </p:cNvSpPr>
          <p:nvPr>
            <p:ph type="title"/>
          </p:nvPr>
        </p:nvSpPr>
        <p:spPr>
          <a:xfrm>
            <a:off x="658812" y="515833"/>
            <a:ext cx="8281987" cy="854076"/>
          </a:xfrm>
          <a:prstGeom prst="rect">
            <a:avLst/>
          </a:prstGeom>
        </p:spPr>
        <p:txBody>
          <a:bodyPr/>
          <a:lstStyle/>
          <a:p>
            <a:r>
              <a:t>Title Text</a:t>
            </a:r>
          </a:p>
        </p:txBody>
      </p:sp>
      <p:grpSp>
        <p:nvGrpSpPr>
          <p:cNvPr id="1437" name="Group 20"/>
          <p:cNvGrpSpPr/>
          <p:nvPr/>
        </p:nvGrpSpPr>
        <p:grpSpPr>
          <a:xfrm>
            <a:off x="12263435" y="3542533"/>
            <a:ext cx="3681707" cy="2424678"/>
            <a:chOff x="0" y="-1"/>
            <a:chExt cx="3681706" cy="2424677"/>
          </a:xfrm>
        </p:grpSpPr>
        <p:sp>
          <p:nvSpPr>
            <p:cNvPr id="1423"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426" name="Rectangle 22"/>
            <p:cNvGrpSpPr/>
            <p:nvPr/>
          </p:nvGrpSpPr>
          <p:grpSpPr>
            <a:xfrm>
              <a:off x="-1" y="-2"/>
              <a:ext cx="2008245" cy="2248671"/>
              <a:chOff x="0" y="0"/>
              <a:chExt cx="2008243" cy="2248670"/>
            </a:xfrm>
          </p:grpSpPr>
          <p:sp>
            <p:nvSpPr>
              <p:cNvPr id="1424"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425"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427" name="Picture 36" descr="Picture 36"/>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428" name="Picture 37" descr="Picture 37"/>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429" name="Picture 38" descr="Picture 38"/>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430" name="Picture 39" descr="Picture 39"/>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433" name="Group 40"/>
            <p:cNvGrpSpPr/>
            <p:nvPr/>
          </p:nvGrpSpPr>
          <p:grpSpPr>
            <a:xfrm>
              <a:off x="2104156" y="606858"/>
              <a:ext cx="511970" cy="758185"/>
              <a:chOff x="0" y="0"/>
              <a:chExt cx="511969" cy="758184"/>
            </a:xfrm>
          </p:grpSpPr>
          <p:pic>
            <p:nvPicPr>
              <p:cNvPr id="1431" name="Picture 44" descr="Picture 44"/>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432" name="Rectangle 45"/>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34" name="Straight Arrow Connector 41"/>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35" name="Straight Arrow Connector 42"/>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36" name="Oval 43"/>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3 With Image Right With Border">
    <p:spTree>
      <p:nvGrpSpPr>
        <p:cNvPr id="1" name=""/>
        <p:cNvGrpSpPr/>
        <p:nvPr/>
      </p:nvGrpSpPr>
      <p:grpSpPr>
        <a:xfrm>
          <a:off x="0" y="0"/>
          <a:ext cx="0" cy="0"/>
          <a:chOff x="0" y="0"/>
          <a:chExt cx="0" cy="0"/>
        </a:xfrm>
      </p:grpSpPr>
      <p:sp>
        <p:nvSpPr>
          <p:cNvPr id="1445" name="Body Level One…"/>
          <p:cNvSpPr txBox="1">
            <a:spLocks noGrp="1"/>
          </p:cNvSpPr>
          <p:nvPr>
            <p:ph type="body" idx="1"/>
          </p:nvPr>
        </p:nvSpPr>
        <p:spPr>
          <a:xfrm>
            <a:off x="658814" y="1544637"/>
            <a:ext cx="8281986"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6" name="Picture Placeholder 10"/>
          <p:cNvSpPr>
            <a:spLocks noGrp="1"/>
          </p:cNvSpPr>
          <p:nvPr>
            <p:ph type="pic" sz="quarter" idx="21"/>
          </p:nvPr>
        </p:nvSpPr>
        <p:spPr>
          <a:xfrm>
            <a:off x="9220200" y="333374"/>
            <a:ext cx="2636840" cy="5686427"/>
          </a:xfrm>
          <a:prstGeom prst="rect">
            <a:avLst/>
          </a:prstGeom>
        </p:spPr>
        <p:txBody>
          <a:bodyPr lIns="91439" tIns="45719" rIns="91439" bIns="45719">
            <a:noAutofit/>
          </a:bodyPr>
          <a:lstStyle/>
          <a:p>
            <a:endParaRPr/>
          </a:p>
        </p:txBody>
      </p:sp>
      <p:sp>
        <p:nvSpPr>
          <p:cNvPr id="1447" name="Title Text"/>
          <p:cNvSpPr txBox="1">
            <a:spLocks noGrp="1"/>
          </p:cNvSpPr>
          <p:nvPr>
            <p:ph type="title"/>
          </p:nvPr>
        </p:nvSpPr>
        <p:spPr>
          <a:xfrm>
            <a:off x="658812" y="515833"/>
            <a:ext cx="8281987" cy="854076"/>
          </a:xfrm>
          <a:prstGeom prst="rect">
            <a:avLst/>
          </a:prstGeom>
        </p:spPr>
        <p:txBody>
          <a:bodyPr/>
          <a:lstStyle/>
          <a:p>
            <a:r>
              <a:t>Title Text</a:t>
            </a:r>
          </a:p>
        </p:txBody>
      </p:sp>
      <p:grpSp>
        <p:nvGrpSpPr>
          <p:cNvPr id="1462" name="Group 19"/>
          <p:cNvGrpSpPr/>
          <p:nvPr/>
        </p:nvGrpSpPr>
        <p:grpSpPr>
          <a:xfrm>
            <a:off x="12263435" y="3542533"/>
            <a:ext cx="3681707" cy="2424678"/>
            <a:chOff x="0" y="-1"/>
            <a:chExt cx="3681706" cy="2424677"/>
          </a:xfrm>
        </p:grpSpPr>
        <p:sp>
          <p:nvSpPr>
            <p:cNvPr id="1448"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451" name="Rectangle 21"/>
            <p:cNvGrpSpPr/>
            <p:nvPr/>
          </p:nvGrpSpPr>
          <p:grpSpPr>
            <a:xfrm>
              <a:off x="-1" y="-2"/>
              <a:ext cx="2008245" cy="2248671"/>
              <a:chOff x="0" y="0"/>
              <a:chExt cx="2008243" cy="2248670"/>
            </a:xfrm>
          </p:grpSpPr>
          <p:sp>
            <p:nvSpPr>
              <p:cNvPr id="1449"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450"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452" name="Picture 35" descr="Picture 35"/>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453"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454"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455"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458" name="Group 39"/>
            <p:cNvGrpSpPr/>
            <p:nvPr/>
          </p:nvGrpSpPr>
          <p:grpSpPr>
            <a:xfrm>
              <a:off x="2104156" y="606858"/>
              <a:ext cx="511970" cy="758185"/>
              <a:chOff x="0" y="0"/>
              <a:chExt cx="511969" cy="758184"/>
            </a:xfrm>
          </p:grpSpPr>
          <p:pic>
            <p:nvPicPr>
              <p:cNvPr id="1456"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457"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59"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60"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61"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3 With Image Left">
    <p:spTree>
      <p:nvGrpSpPr>
        <p:cNvPr id="1" name=""/>
        <p:cNvGrpSpPr/>
        <p:nvPr/>
      </p:nvGrpSpPr>
      <p:grpSpPr>
        <a:xfrm>
          <a:off x="0" y="0"/>
          <a:ext cx="0" cy="0"/>
          <a:chOff x="0" y="0"/>
          <a:chExt cx="0" cy="0"/>
        </a:xfrm>
      </p:grpSpPr>
      <p:sp>
        <p:nvSpPr>
          <p:cNvPr id="1470" name="Body Level One…"/>
          <p:cNvSpPr txBox="1">
            <a:spLocks noGrp="1"/>
          </p:cNvSpPr>
          <p:nvPr>
            <p:ph type="body" idx="1"/>
          </p:nvPr>
        </p:nvSpPr>
        <p:spPr>
          <a:xfrm>
            <a:off x="3251201" y="1544637"/>
            <a:ext cx="8281987"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71" name="Picture Placeholder 10"/>
          <p:cNvSpPr>
            <a:spLocks noGrp="1"/>
          </p:cNvSpPr>
          <p:nvPr>
            <p:ph type="pic" sz="half" idx="21"/>
          </p:nvPr>
        </p:nvSpPr>
        <p:spPr>
          <a:xfrm>
            <a:off x="-2" y="1"/>
            <a:ext cx="2971802" cy="6858001"/>
          </a:xfrm>
          <a:prstGeom prst="rect">
            <a:avLst/>
          </a:prstGeom>
        </p:spPr>
        <p:txBody>
          <a:bodyPr lIns="91439" tIns="45719" rIns="91439" bIns="45719">
            <a:noAutofit/>
          </a:bodyPr>
          <a:lstStyle/>
          <a:p>
            <a:endParaRPr/>
          </a:p>
        </p:txBody>
      </p:sp>
      <p:sp>
        <p:nvSpPr>
          <p:cNvPr id="1472" name="Title Text"/>
          <p:cNvSpPr txBox="1">
            <a:spLocks noGrp="1"/>
          </p:cNvSpPr>
          <p:nvPr>
            <p:ph type="title"/>
          </p:nvPr>
        </p:nvSpPr>
        <p:spPr>
          <a:xfrm>
            <a:off x="3251201" y="515833"/>
            <a:ext cx="8270873" cy="854076"/>
          </a:xfrm>
          <a:prstGeom prst="rect">
            <a:avLst/>
          </a:prstGeom>
        </p:spPr>
        <p:txBody>
          <a:bodyPr/>
          <a:lstStyle/>
          <a:p>
            <a:r>
              <a:t>Title Text</a:t>
            </a:r>
          </a:p>
        </p:txBody>
      </p:sp>
      <p:grpSp>
        <p:nvGrpSpPr>
          <p:cNvPr id="1487" name="Group 19"/>
          <p:cNvGrpSpPr/>
          <p:nvPr/>
        </p:nvGrpSpPr>
        <p:grpSpPr>
          <a:xfrm>
            <a:off x="12263435" y="3542533"/>
            <a:ext cx="3681707" cy="2424678"/>
            <a:chOff x="0" y="-1"/>
            <a:chExt cx="3681706" cy="2424677"/>
          </a:xfrm>
        </p:grpSpPr>
        <p:sp>
          <p:nvSpPr>
            <p:cNvPr id="1473"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476" name="Rectangle 21"/>
            <p:cNvGrpSpPr/>
            <p:nvPr/>
          </p:nvGrpSpPr>
          <p:grpSpPr>
            <a:xfrm>
              <a:off x="-1" y="-2"/>
              <a:ext cx="2008245" cy="2248671"/>
              <a:chOff x="0" y="0"/>
              <a:chExt cx="2008243" cy="2248670"/>
            </a:xfrm>
          </p:grpSpPr>
          <p:sp>
            <p:nvSpPr>
              <p:cNvPr id="1474"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475"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477" name="Picture 22" descr="Picture 2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478"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479"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480"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483" name="Group 39"/>
            <p:cNvGrpSpPr/>
            <p:nvPr/>
          </p:nvGrpSpPr>
          <p:grpSpPr>
            <a:xfrm>
              <a:off x="2104156" y="606858"/>
              <a:ext cx="511970" cy="758185"/>
              <a:chOff x="0" y="0"/>
              <a:chExt cx="511969" cy="758184"/>
            </a:xfrm>
          </p:grpSpPr>
          <p:pic>
            <p:nvPicPr>
              <p:cNvPr id="1481"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482"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84"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85"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486"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488" name="Slide Number"/>
          <p:cNvSpPr txBox="1">
            <a:spLocks noGrp="1"/>
          </p:cNvSpPr>
          <p:nvPr>
            <p:ph type="sldNum" sz="quarter" idx="2"/>
          </p:nvPr>
        </p:nvSpPr>
        <p:spPr>
          <a:xfrm>
            <a:off x="3251201" y="6383738"/>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3 With Image Left With Border">
    <p:spTree>
      <p:nvGrpSpPr>
        <p:cNvPr id="1" name=""/>
        <p:cNvGrpSpPr/>
        <p:nvPr/>
      </p:nvGrpSpPr>
      <p:grpSpPr>
        <a:xfrm>
          <a:off x="0" y="0"/>
          <a:ext cx="0" cy="0"/>
          <a:chOff x="0" y="0"/>
          <a:chExt cx="0" cy="0"/>
        </a:xfrm>
      </p:grpSpPr>
      <p:sp>
        <p:nvSpPr>
          <p:cNvPr id="1495" name="Body Level One…"/>
          <p:cNvSpPr txBox="1">
            <a:spLocks noGrp="1"/>
          </p:cNvSpPr>
          <p:nvPr>
            <p:ph type="body" idx="1"/>
          </p:nvPr>
        </p:nvSpPr>
        <p:spPr>
          <a:xfrm>
            <a:off x="3251201" y="1544637"/>
            <a:ext cx="8281987"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96" name="Picture Placeholder 10"/>
          <p:cNvSpPr>
            <a:spLocks noGrp="1"/>
          </p:cNvSpPr>
          <p:nvPr>
            <p:ph type="pic" sz="quarter" idx="21"/>
          </p:nvPr>
        </p:nvSpPr>
        <p:spPr>
          <a:xfrm>
            <a:off x="334961" y="333374"/>
            <a:ext cx="2636838" cy="5686427"/>
          </a:xfrm>
          <a:prstGeom prst="rect">
            <a:avLst/>
          </a:prstGeom>
        </p:spPr>
        <p:txBody>
          <a:bodyPr lIns="91439" tIns="45719" rIns="91439" bIns="45719">
            <a:noAutofit/>
          </a:bodyPr>
          <a:lstStyle/>
          <a:p>
            <a:endParaRPr/>
          </a:p>
        </p:txBody>
      </p:sp>
      <p:sp>
        <p:nvSpPr>
          <p:cNvPr id="1497" name="Title Text"/>
          <p:cNvSpPr txBox="1">
            <a:spLocks noGrp="1"/>
          </p:cNvSpPr>
          <p:nvPr>
            <p:ph type="title"/>
          </p:nvPr>
        </p:nvSpPr>
        <p:spPr>
          <a:xfrm>
            <a:off x="3251201" y="515833"/>
            <a:ext cx="8270873" cy="854076"/>
          </a:xfrm>
          <a:prstGeom prst="rect">
            <a:avLst/>
          </a:prstGeom>
        </p:spPr>
        <p:txBody>
          <a:bodyPr/>
          <a:lstStyle/>
          <a:p>
            <a:r>
              <a:t>Title Text</a:t>
            </a:r>
          </a:p>
        </p:txBody>
      </p:sp>
      <p:grpSp>
        <p:nvGrpSpPr>
          <p:cNvPr id="1512" name="Group 19"/>
          <p:cNvGrpSpPr/>
          <p:nvPr/>
        </p:nvGrpSpPr>
        <p:grpSpPr>
          <a:xfrm>
            <a:off x="12263435" y="3542533"/>
            <a:ext cx="3681707" cy="2424678"/>
            <a:chOff x="0" y="-1"/>
            <a:chExt cx="3681706" cy="2424677"/>
          </a:xfrm>
        </p:grpSpPr>
        <p:sp>
          <p:nvSpPr>
            <p:cNvPr id="1498"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501" name="Rectangle 21"/>
            <p:cNvGrpSpPr/>
            <p:nvPr/>
          </p:nvGrpSpPr>
          <p:grpSpPr>
            <a:xfrm>
              <a:off x="-1" y="-2"/>
              <a:ext cx="2008245" cy="2248671"/>
              <a:chOff x="0" y="0"/>
              <a:chExt cx="2008243" cy="2248670"/>
            </a:xfrm>
          </p:grpSpPr>
          <p:sp>
            <p:nvSpPr>
              <p:cNvPr id="1499"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500"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502" name="Picture 22" descr="Picture 2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503" name="Picture 36" descr="Picture 36"/>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504" name="Picture 37" descr="Picture 37"/>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505" name="Picture 38" descr="Picture 38"/>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508" name="Group 39"/>
            <p:cNvGrpSpPr/>
            <p:nvPr/>
          </p:nvGrpSpPr>
          <p:grpSpPr>
            <a:xfrm>
              <a:off x="2104156" y="606858"/>
              <a:ext cx="511970" cy="758185"/>
              <a:chOff x="0" y="0"/>
              <a:chExt cx="511969" cy="758184"/>
            </a:xfrm>
          </p:grpSpPr>
          <p:pic>
            <p:nvPicPr>
              <p:cNvPr id="1506" name="Picture 43" descr="Picture 43"/>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507" name="Rectangle 44"/>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509" name="Straight Arrow Connector 40"/>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510" name="Straight Arrow Connector 41"/>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511" name="Oval 42"/>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5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Full image Slide">
    <p:spTree>
      <p:nvGrpSpPr>
        <p:cNvPr id="1" name=""/>
        <p:cNvGrpSpPr/>
        <p:nvPr/>
      </p:nvGrpSpPr>
      <p:grpSpPr>
        <a:xfrm>
          <a:off x="0" y="0"/>
          <a:ext cx="0" cy="0"/>
          <a:chOff x="0" y="0"/>
          <a:chExt cx="0" cy="0"/>
        </a:xfrm>
      </p:grpSpPr>
      <p:sp>
        <p:nvSpPr>
          <p:cNvPr id="1520" name="Picture Placeholder 13"/>
          <p:cNvSpPr>
            <a:spLocks noGrp="1"/>
          </p:cNvSpPr>
          <p:nvPr>
            <p:ph type="pic" idx="21"/>
          </p:nvPr>
        </p:nvSpPr>
        <p:spPr>
          <a:xfrm>
            <a:off x="-2" y="0"/>
            <a:ext cx="12192002" cy="6019802"/>
          </a:xfrm>
          <a:prstGeom prst="rect">
            <a:avLst/>
          </a:prstGeom>
        </p:spPr>
        <p:txBody>
          <a:bodyPr lIns="91439" tIns="45719" rIns="91439" bIns="45719">
            <a:noAutofit/>
          </a:bodyPr>
          <a:lstStyle/>
          <a:p>
            <a:endParaRPr/>
          </a:p>
        </p:txBody>
      </p:sp>
      <p:grpSp>
        <p:nvGrpSpPr>
          <p:cNvPr id="1523" name="Group 50"/>
          <p:cNvGrpSpPr/>
          <p:nvPr/>
        </p:nvGrpSpPr>
        <p:grpSpPr>
          <a:xfrm>
            <a:off x="11231549" y="6250328"/>
            <a:ext cx="301641" cy="363220"/>
            <a:chOff x="0" y="0"/>
            <a:chExt cx="301639" cy="363218"/>
          </a:xfrm>
        </p:grpSpPr>
        <p:sp>
          <p:nvSpPr>
            <p:cNvPr id="1521"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522"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1526" name="Rectangle 104"/>
          <p:cNvGrpSpPr/>
          <p:nvPr/>
        </p:nvGrpSpPr>
        <p:grpSpPr>
          <a:xfrm>
            <a:off x="12263434" y="6019796"/>
            <a:ext cx="3681707" cy="842968"/>
            <a:chOff x="-1" y="0"/>
            <a:chExt cx="3681705" cy="842967"/>
          </a:xfrm>
        </p:grpSpPr>
        <p:sp>
          <p:nvSpPr>
            <p:cNvPr id="1524"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525"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1529" name="Group 54"/>
          <p:cNvGrpSpPr/>
          <p:nvPr/>
        </p:nvGrpSpPr>
        <p:grpSpPr>
          <a:xfrm>
            <a:off x="12266220" y="6019795"/>
            <a:ext cx="3678921" cy="834412"/>
            <a:chOff x="0" y="0"/>
            <a:chExt cx="3678920" cy="834410"/>
          </a:xfrm>
        </p:grpSpPr>
        <p:sp>
          <p:nvSpPr>
            <p:cNvPr id="1527" name="Straight Connector 55"/>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528" name="Straight Connector 56"/>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563" name="Group 57"/>
          <p:cNvGrpSpPr/>
          <p:nvPr/>
        </p:nvGrpSpPr>
        <p:grpSpPr>
          <a:xfrm>
            <a:off x="12263437" y="-2"/>
            <a:ext cx="3681706" cy="3436625"/>
            <a:chOff x="-1" y="0"/>
            <a:chExt cx="3681705" cy="3436623"/>
          </a:xfrm>
        </p:grpSpPr>
        <p:sp>
          <p:nvSpPr>
            <p:cNvPr id="1530"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531"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532"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533"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534"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535"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536"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537"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538"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539"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540"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541"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542"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543"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544"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545"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546"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547"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548"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549"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550" name="Rectangle 7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551" name="Rectangle 7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552" name="Rectangle 8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553" name="Rectangle 8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554" name="Rectangle 8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555"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556"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557"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558"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559" name="Rectangle 8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560" name="Rectangle 8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561"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562"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566" name="Rectangle 104"/>
          <p:cNvGrpSpPr/>
          <p:nvPr/>
        </p:nvGrpSpPr>
        <p:grpSpPr>
          <a:xfrm>
            <a:off x="-3101342" y="5991528"/>
            <a:ext cx="3018791" cy="899749"/>
            <a:chOff x="0" y="0"/>
            <a:chExt cx="3018789" cy="899747"/>
          </a:xfrm>
        </p:grpSpPr>
        <p:sp>
          <p:nvSpPr>
            <p:cNvPr id="1564"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1565"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1569" name="Group 111"/>
          <p:cNvGrpSpPr/>
          <p:nvPr/>
        </p:nvGrpSpPr>
        <p:grpSpPr>
          <a:xfrm>
            <a:off x="-3101344" y="6019795"/>
            <a:ext cx="3018795" cy="834412"/>
            <a:chOff x="0" y="0"/>
            <a:chExt cx="3018794" cy="834410"/>
          </a:xfrm>
        </p:grpSpPr>
        <p:sp>
          <p:nvSpPr>
            <p:cNvPr id="1567" name="Straight Connector 112"/>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568" name="Straight Connector 113"/>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584" name="Group 91"/>
          <p:cNvGrpSpPr/>
          <p:nvPr/>
        </p:nvGrpSpPr>
        <p:grpSpPr>
          <a:xfrm>
            <a:off x="12263435" y="3542533"/>
            <a:ext cx="3681707" cy="2424678"/>
            <a:chOff x="0" y="-1"/>
            <a:chExt cx="3681706" cy="2424677"/>
          </a:xfrm>
        </p:grpSpPr>
        <p:sp>
          <p:nvSpPr>
            <p:cNvPr id="1570"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1573" name="Rectangle 93"/>
            <p:cNvGrpSpPr/>
            <p:nvPr/>
          </p:nvGrpSpPr>
          <p:grpSpPr>
            <a:xfrm>
              <a:off x="-1" y="-2"/>
              <a:ext cx="2008245" cy="2248671"/>
              <a:chOff x="0" y="0"/>
              <a:chExt cx="2008243" cy="2248670"/>
            </a:xfrm>
          </p:grpSpPr>
          <p:sp>
            <p:nvSpPr>
              <p:cNvPr id="1571"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1572"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1574" name="Picture 94" descr="Picture 94"/>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1575" name="Picture 95" descr="Picture 95"/>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1576" name="Picture 96" descr="Picture 96"/>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1577" name="Picture 97" descr="Picture 97"/>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1580" name="Group 98"/>
            <p:cNvGrpSpPr/>
            <p:nvPr/>
          </p:nvGrpSpPr>
          <p:grpSpPr>
            <a:xfrm>
              <a:off x="2104156" y="606858"/>
              <a:ext cx="511970" cy="758185"/>
              <a:chOff x="0" y="0"/>
              <a:chExt cx="511969" cy="758184"/>
            </a:xfrm>
          </p:grpSpPr>
          <p:pic>
            <p:nvPicPr>
              <p:cNvPr id="1578" name="Picture 102" descr="Picture 102"/>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1579" name="Rectangle 103"/>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581" name="Straight Arrow Connector 99"/>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582" name="Straight Arrow Connector 100"/>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1583" name="Oval 101"/>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15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Full image Slide With Blu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2" name="Title Text"/>
          <p:cNvSpPr txBox="1">
            <a:spLocks noGrp="1"/>
          </p:cNvSpPr>
          <p:nvPr>
            <p:ph type="title"/>
          </p:nvPr>
        </p:nvSpPr>
        <p:spPr>
          <a:prstGeom prst="rect">
            <a:avLst/>
          </a:prstGeom>
        </p:spPr>
        <p:txBody>
          <a:bodyPr/>
          <a:lstStyle/>
          <a:p>
            <a:r>
              <a:t>Title Text</a:t>
            </a:r>
          </a:p>
        </p:txBody>
      </p:sp>
      <p:grpSp>
        <p:nvGrpSpPr>
          <p:cNvPr id="1595" name="Group 51"/>
          <p:cNvGrpSpPr/>
          <p:nvPr/>
        </p:nvGrpSpPr>
        <p:grpSpPr>
          <a:xfrm>
            <a:off x="11231549" y="6250328"/>
            <a:ext cx="301641" cy="363220"/>
            <a:chOff x="0" y="0"/>
            <a:chExt cx="301639" cy="363218"/>
          </a:xfrm>
        </p:grpSpPr>
        <p:sp>
          <p:nvSpPr>
            <p:cNvPr id="1593"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594"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1598" name="Rectangle 104"/>
          <p:cNvGrpSpPr/>
          <p:nvPr/>
        </p:nvGrpSpPr>
        <p:grpSpPr>
          <a:xfrm>
            <a:off x="-3101344" y="503262"/>
            <a:ext cx="3018791" cy="756710"/>
            <a:chOff x="0" y="0"/>
            <a:chExt cx="3018789" cy="756708"/>
          </a:xfrm>
        </p:grpSpPr>
        <p:sp>
          <p:nvSpPr>
            <p:cNvPr id="1596"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597"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1601" name="Group 57"/>
          <p:cNvGrpSpPr/>
          <p:nvPr/>
        </p:nvGrpSpPr>
        <p:grpSpPr>
          <a:xfrm>
            <a:off x="-3101341" y="515830"/>
            <a:ext cx="3018793" cy="744141"/>
            <a:chOff x="0" y="-1"/>
            <a:chExt cx="3018791" cy="744139"/>
          </a:xfrm>
        </p:grpSpPr>
        <p:sp>
          <p:nvSpPr>
            <p:cNvPr id="1599" name="Straight Connector 58"/>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600" name="Straight Connector 59"/>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604" name="Rectangle 64"/>
          <p:cNvGrpSpPr/>
          <p:nvPr/>
        </p:nvGrpSpPr>
        <p:grpSpPr>
          <a:xfrm>
            <a:off x="-3101341" y="1544634"/>
            <a:ext cx="3018794" cy="4379653"/>
            <a:chOff x="0" y="0"/>
            <a:chExt cx="3018792" cy="4379652"/>
          </a:xfrm>
        </p:grpSpPr>
        <p:sp>
          <p:nvSpPr>
            <p:cNvPr id="1602" name="Rectangle"/>
            <p:cNvSpPr/>
            <p:nvPr/>
          </p:nvSpPr>
          <p:spPr>
            <a:xfrm>
              <a:off x="-1" y="-1"/>
              <a:ext cx="3018793" cy="4379653"/>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100"/>
              </a:pPr>
              <a:endParaRPr/>
            </a:p>
          </p:txBody>
        </p:sp>
        <p:sp>
          <p:nvSpPr>
            <p:cNvPr id="1603" name="INSERT IMAGE VIA…"/>
            <p:cNvSpPr txBox="1"/>
            <p:nvPr/>
          </p:nvSpPr>
          <p:spPr>
            <a:xfrm>
              <a:off x="71999" y="-1"/>
              <a:ext cx="2874795" cy="1143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t">
              <a:spAutoFit/>
            </a:bodyPr>
            <a:lstStyle/>
            <a:p>
              <a:pPr>
                <a:defRPr sz="1200" b="1"/>
              </a:pPr>
              <a:r>
                <a:t>INSERT IMAGE VIA</a:t>
              </a:r>
              <a:endParaRPr>
                <a:solidFill>
                  <a:srgbClr val="FFFFFF"/>
                </a:solidFill>
              </a:endParaRPr>
            </a:p>
            <a:p>
              <a:pPr>
                <a:defRPr sz="1100"/>
              </a:pPr>
              <a:r>
                <a:t>Go to TAB </a:t>
              </a:r>
              <a:r>
                <a:rPr b="1"/>
                <a:t>“Design” </a:t>
              </a:r>
              <a:r>
                <a:t>&gt;</a:t>
              </a:r>
              <a:endParaRPr>
                <a:solidFill>
                  <a:srgbClr val="FFFFFF"/>
                </a:solidFill>
              </a:endParaRPr>
            </a:p>
            <a:p>
              <a:pPr>
                <a:defRPr sz="1100"/>
              </a:pPr>
              <a:r>
                <a:t>Click </a:t>
              </a:r>
              <a:r>
                <a:rPr b="1"/>
                <a:t>Format Background </a:t>
              </a:r>
              <a:r>
                <a:t>&gt; </a:t>
              </a:r>
              <a:br/>
              <a:r>
                <a:t>Now click </a:t>
              </a:r>
              <a:r>
                <a:rPr b="1"/>
                <a:t>Picture or texture fill </a:t>
              </a:r>
              <a:r>
                <a:t>&gt;</a:t>
              </a:r>
              <a:endParaRPr>
                <a:solidFill>
                  <a:srgbClr val="FFFFFF"/>
                </a:solidFill>
              </a:endParaRPr>
            </a:p>
            <a:p>
              <a:pPr>
                <a:defRPr sz="1100"/>
              </a:pPr>
              <a:r>
                <a:t>Click </a:t>
              </a:r>
              <a:r>
                <a:rPr b="1"/>
                <a:t>“File” </a:t>
              </a:r>
              <a:r>
                <a:t>to browse to your image</a:t>
              </a:r>
              <a:endParaRPr>
                <a:solidFill>
                  <a:srgbClr val="FFFFFF"/>
                </a:solidFill>
              </a:endParaRPr>
            </a:p>
            <a:p>
              <a:pPr>
                <a:defRPr sz="1100"/>
              </a:pPr>
              <a:r>
                <a:t>Make sure </a:t>
              </a:r>
              <a:r>
                <a:rPr b="1"/>
                <a:t>“Tile picture as texture”  </a:t>
              </a:r>
              <a:r>
                <a:t>is ticked</a:t>
              </a:r>
            </a:p>
          </p:txBody>
        </p:sp>
      </p:grpSp>
      <p:sp>
        <p:nvSpPr>
          <p:cNvPr id="1605" name="Straight Connector 68"/>
          <p:cNvSpPr/>
          <p:nvPr/>
        </p:nvSpPr>
        <p:spPr>
          <a:xfrm flipH="1" flipV="1">
            <a:off x="-3101345" y="1544637"/>
            <a:ext cx="3018793" cy="2"/>
          </a:xfrm>
          <a:prstGeom prst="line">
            <a:avLst/>
          </a:prstGeom>
          <a:ln w="6350">
            <a:solidFill>
              <a:srgbClr val="FF0000"/>
            </a:solidFill>
            <a:prstDash val="dash"/>
            <a:miter/>
          </a:ln>
        </p:spPr>
        <p:txBody>
          <a:bodyPr lIns="45718" tIns="45718" rIns="45718" bIns="45718"/>
          <a:lstStyle/>
          <a:p>
            <a:endParaRPr/>
          </a:p>
        </p:txBody>
      </p:sp>
      <p:grpSp>
        <p:nvGrpSpPr>
          <p:cNvPr id="1608" name="Rectangle 104"/>
          <p:cNvGrpSpPr/>
          <p:nvPr/>
        </p:nvGrpSpPr>
        <p:grpSpPr>
          <a:xfrm>
            <a:off x="12263434" y="6019796"/>
            <a:ext cx="3681707" cy="842968"/>
            <a:chOff x="-1" y="0"/>
            <a:chExt cx="3681705" cy="842967"/>
          </a:xfrm>
        </p:grpSpPr>
        <p:sp>
          <p:nvSpPr>
            <p:cNvPr id="1606"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607"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1611" name="Group 110"/>
          <p:cNvGrpSpPr/>
          <p:nvPr/>
        </p:nvGrpSpPr>
        <p:grpSpPr>
          <a:xfrm>
            <a:off x="12266220" y="6019795"/>
            <a:ext cx="3678921" cy="834412"/>
            <a:chOff x="0" y="0"/>
            <a:chExt cx="3678920" cy="834410"/>
          </a:xfrm>
        </p:grpSpPr>
        <p:sp>
          <p:nvSpPr>
            <p:cNvPr id="1609" name="Straight Connector 111"/>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610" name="Straight Connector 112"/>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645" name="Group 113"/>
          <p:cNvGrpSpPr/>
          <p:nvPr/>
        </p:nvGrpSpPr>
        <p:grpSpPr>
          <a:xfrm>
            <a:off x="12263437" y="-2"/>
            <a:ext cx="3681706" cy="3436625"/>
            <a:chOff x="-1" y="0"/>
            <a:chExt cx="3681705" cy="3436623"/>
          </a:xfrm>
        </p:grpSpPr>
        <p:sp>
          <p:nvSpPr>
            <p:cNvPr id="161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61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61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61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61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61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61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61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62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62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62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62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62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62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62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62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62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62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63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63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632" name="Rectangle 134"/>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633" name="Rectangle 135"/>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634" name="Rectangle 136"/>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635" name="Rectangle 137"/>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636" name="Rectangle 138"/>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63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63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63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64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641" name="Rectangle 143"/>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642" name="Rectangle 144"/>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64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64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648" name="Rectangle 104"/>
          <p:cNvGrpSpPr/>
          <p:nvPr/>
        </p:nvGrpSpPr>
        <p:grpSpPr>
          <a:xfrm>
            <a:off x="-3101342" y="5991528"/>
            <a:ext cx="3018791" cy="899749"/>
            <a:chOff x="0" y="0"/>
            <a:chExt cx="3018789" cy="899747"/>
          </a:xfrm>
        </p:grpSpPr>
        <p:sp>
          <p:nvSpPr>
            <p:cNvPr id="1646"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1647"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1651" name="Group 66"/>
          <p:cNvGrpSpPr/>
          <p:nvPr/>
        </p:nvGrpSpPr>
        <p:grpSpPr>
          <a:xfrm>
            <a:off x="-3101344" y="6019795"/>
            <a:ext cx="3018795" cy="834412"/>
            <a:chOff x="0" y="0"/>
            <a:chExt cx="3018794" cy="834410"/>
          </a:xfrm>
        </p:grpSpPr>
        <p:sp>
          <p:nvSpPr>
            <p:cNvPr id="1649" name="Straight Connector 67"/>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650" name="Straight Connector 69"/>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16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ue Title Slide With Picture">
    <p:spTree>
      <p:nvGrpSpPr>
        <p:cNvPr id="1" name=""/>
        <p:cNvGrpSpPr/>
        <p:nvPr/>
      </p:nvGrpSpPr>
      <p:grpSpPr>
        <a:xfrm>
          <a:off x="0" y="0"/>
          <a:ext cx="0" cy="0"/>
          <a:chOff x="0" y="0"/>
          <a:chExt cx="0" cy="0"/>
        </a:xfrm>
      </p:grpSpPr>
      <p:sp>
        <p:nvSpPr>
          <p:cNvPr id="272" name="Rectangle 16"/>
          <p:cNvSpPr/>
          <p:nvPr/>
        </p:nvSpPr>
        <p:spPr>
          <a:xfrm>
            <a:off x="334960" y="333375"/>
            <a:ext cx="11522080"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273" name="Body Level One…"/>
          <p:cNvSpPr txBox="1">
            <a:spLocks noGrp="1"/>
          </p:cNvSpPr>
          <p:nvPr>
            <p:ph type="body" sz="quarter" idx="1" hasCustomPrompt="1"/>
          </p:nvPr>
        </p:nvSpPr>
        <p:spPr>
          <a:xfrm>
            <a:off x="995362" y="5901351"/>
            <a:ext cx="6142038" cy="275614"/>
          </a:xfrm>
          <a:prstGeom prst="rect">
            <a:avLst/>
          </a:prstGeom>
        </p:spPr>
        <p:txBody>
          <a:bodyPr anchor="b"/>
          <a:lstStyle>
            <a:lvl1pPr>
              <a:lnSpc>
                <a:spcPct val="100000"/>
              </a:lnSpc>
              <a:defRPr sz="1500">
                <a:solidFill>
                  <a:srgbClr val="FFFFFF"/>
                </a:solidFill>
              </a:defRPr>
            </a:lvl1pPr>
            <a:lvl2pPr>
              <a:lnSpc>
                <a:spcPct val="100000"/>
              </a:lnSpc>
              <a:defRPr sz="1500">
                <a:solidFill>
                  <a:srgbClr val="FFFFFF"/>
                </a:solidFill>
              </a:defRPr>
            </a:lvl2pPr>
            <a:lvl3pPr marL="123391" indent="-123391">
              <a:lnSpc>
                <a:spcPct val="100000"/>
              </a:lnSpc>
              <a:defRPr sz="1500">
                <a:solidFill>
                  <a:srgbClr val="FFFFFF"/>
                </a:solidFill>
              </a:defRPr>
            </a:lvl3pPr>
            <a:lvl4pPr marL="304367" indent="-123391">
              <a:lnSpc>
                <a:spcPct val="100000"/>
              </a:lnSpc>
              <a:defRPr sz="1500">
                <a:solidFill>
                  <a:srgbClr val="FFFFFF"/>
                </a:solidFill>
              </a:defRPr>
            </a:lvl4pPr>
            <a:lvl5pPr marL="485341" indent="-123391">
              <a:lnSpc>
                <a:spcPct val="100000"/>
              </a:lnSpc>
              <a:defRPr sz="1500">
                <a:solidFill>
                  <a:srgbClr val="FFFFFF"/>
                </a:solidFill>
              </a:defRPr>
            </a:lvl5pPr>
          </a:lstStyle>
          <a:p>
            <a:r>
              <a:t>Click to edit location and date</a:t>
            </a:r>
          </a:p>
          <a:p>
            <a:pPr lvl="1"/>
            <a:endParaRPr/>
          </a:p>
          <a:p>
            <a:pPr lvl="2"/>
            <a:endParaRPr/>
          </a:p>
          <a:p>
            <a:pPr lvl="3"/>
            <a:endParaRPr/>
          </a:p>
          <a:p>
            <a:pPr lvl="4"/>
            <a:endParaRPr/>
          </a:p>
        </p:txBody>
      </p:sp>
      <p:sp>
        <p:nvSpPr>
          <p:cNvPr id="274" name="Click to edit Master title style"/>
          <p:cNvSpPr txBox="1">
            <a:spLocks noGrp="1"/>
          </p:cNvSpPr>
          <p:nvPr>
            <p:ph type="title" hasCustomPrompt="1"/>
          </p:nvPr>
        </p:nvSpPr>
        <p:spPr>
          <a:xfrm>
            <a:off x="995362" y="3329637"/>
            <a:ext cx="6142038" cy="1227575"/>
          </a:xfrm>
          <a:prstGeom prst="rect">
            <a:avLst/>
          </a:prstGeom>
        </p:spPr>
        <p:txBody>
          <a:bodyPr anchor="b"/>
          <a:lstStyle>
            <a:lvl1pPr>
              <a:lnSpc>
                <a:spcPts val="4600"/>
              </a:lnSpc>
              <a:defRPr sz="5600">
                <a:solidFill>
                  <a:srgbClr val="FFFFFF"/>
                </a:solidFill>
              </a:defRPr>
            </a:lvl1pPr>
          </a:lstStyle>
          <a:p>
            <a:r>
              <a:t>Click to edit Master title style</a:t>
            </a:r>
          </a:p>
        </p:txBody>
      </p:sp>
      <p:sp>
        <p:nvSpPr>
          <p:cNvPr id="275" name="Text Placeholder 6"/>
          <p:cNvSpPr>
            <a:spLocks noGrp="1"/>
          </p:cNvSpPr>
          <p:nvPr>
            <p:ph type="body" sz="quarter" idx="21" hasCustomPrompt="1"/>
          </p:nvPr>
        </p:nvSpPr>
        <p:spPr>
          <a:xfrm>
            <a:off x="995361" y="4680749"/>
            <a:ext cx="6142040" cy="729452"/>
          </a:xfrm>
          <a:prstGeom prst="rect">
            <a:avLst/>
          </a:prstGeom>
        </p:spPr>
        <p:txBody>
          <a:bodyPr/>
          <a:lstStyle>
            <a:lvl1pPr>
              <a:lnSpc>
                <a:spcPts val="2300"/>
              </a:lnSpc>
              <a:defRPr sz="2500">
                <a:solidFill>
                  <a:srgbClr val="FFFFFF"/>
                </a:solidFill>
              </a:defRPr>
            </a:lvl1pPr>
          </a:lstStyle>
          <a:p>
            <a:r>
              <a:t>Click to edit Subtitle text styles</a:t>
            </a:r>
          </a:p>
        </p:txBody>
      </p:sp>
      <p:sp>
        <p:nvSpPr>
          <p:cNvPr id="276" name="Picture Placeholder 10"/>
          <p:cNvSpPr>
            <a:spLocks noGrp="1"/>
          </p:cNvSpPr>
          <p:nvPr>
            <p:ph type="pic" sz="half" idx="22"/>
          </p:nvPr>
        </p:nvSpPr>
        <p:spPr>
          <a:xfrm>
            <a:off x="7454900" y="333375"/>
            <a:ext cx="4402138" cy="6191252"/>
          </a:xfrm>
          <a:prstGeom prst="rect">
            <a:avLst/>
          </a:prstGeom>
        </p:spPr>
        <p:txBody>
          <a:bodyPr lIns="91439" tIns="45719" rIns="91439" bIns="45719">
            <a:noAutofit/>
          </a:bodyPr>
          <a:lstStyle/>
          <a:p>
            <a:endParaRPr/>
          </a:p>
        </p:txBody>
      </p:sp>
      <p:grpSp>
        <p:nvGrpSpPr>
          <p:cNvPr id="305" name="Group 18"/>
          <p:cNvGrpSpPr/>
          <p:nvPr/>
        </p:nvGrpSpPr>
        <p:grpSpPr>
          <a:xfrm>
            <a:off x="994274" y="1309686"/>
            <a:ext cx="2975837" cy="1256731"/>
            <a:chOff x="0" y="0"/>
            <a:chExt cx="2975835" cy="1256729"/>
          </a:xfrm>
        </p:grpSpPr>
        <p:sp>
          <p:nvSpPr>
            <p:cNvPr id="277" name="Freeform 5"/>
            <p:cNvSpPr/>
            <p:nvPr/>
          </p:nvSpPr>
          <p:spPr>
            <a:xfrm>
              <a:off x="-1" y="-1"/>
              <a:ext cx="1005384" cy="1216420"/>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78" name="Oval 20"/>
            <p:cNvSpPr/>
            <p:nvPr/>
          </p:nvSpPr>
          <p:spPr>
            <a:xfrm>
              <a:off x="371090" y="343821"/>
              <a:ext cx="263205" cy="265575"/>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79" name="Rectangle 24"/>
            <p:cNvSpPr/>
            <p:nvPr/>
          </p:nvSpPr>
          <p:spPr>
            <a:xfrm>
              <a:off x="1216416" y="160055"/>
              <a:ext cx="100777" cy="399546"/>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80" name="Freeform 8"/>
            <p:cNvSpPr/>
            <p:nvPr/>
          </p:nvSpPr>
          <p:spPr>
            <a:xfrm>
              <a:off x="1366986" y="237118"/>
              <a:ext cx="331967" cy="331967"/>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1" name="Freeform 9"/>
            <p:cNvSpPr/>
            <p:nvPr/>
          </p:nvSpPr>
          <p:spPr>
            <a:xfrm>
              <a:off x="1710808" y="248974"/>
              <a:ext cx="375834" cy="310626"/>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2" name="Freeform 10"/>
            <p:cNvSpPr/>
            <p:nvPr/>
          </p:nvSpPr>
          <p:spPr>
            <a:xfrm>
              <a:off x="2119836" y="248974"/>
              <a:ext cx="99592" cy="310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3" name="Freeform 11"/>
            <p:cNvSpPr/>
            <p:nvPr/>
          </p:nvSpPr>
          <p:spPr>
            <a:xfrm>
              <a:off x="1214045" y="630735"/>
              <a:ext cx="314184"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4" name="Freeform 12"/>
            <p:cNvSpPr/>
            <p:nvPr/>
          </p:nvSpPr>
          <p:spPr>
            <a:xfrm>
              <a:off x="1599362" y="637848"/>
              <a:ext cx="99592" cy="310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5" name="Freeform 13"/>
            <p:cNvSpPr/>
            <p:nvPr/>
          </p:nvSpPr>
          <p:spPr>
            <a:xfrm>
              <a:off x="1771273" y="630735"/>
              <a:ext cx="312998"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6" name="Freeform 14"/>
            <p:cNvSpPr/>
            <p:nvPr/>
          </p:nvSpPr>
          <p:spPr>
            <a:xfrm>
              <a:off x="2134063" y="628364"/>
              <a:ext cx="330783" cy="329596"/>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7" name="Freeform 15"/>
            <p:cNvSpPr/>
            <p:nvPr/>
          </p:nvSpPr>
          <p:spPr>
            <a:xfrm>
              <a:off x="1218787" y="1080074"/>
              <a:ext cx="110263" cy="1363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8" name="Freeform 16"/>
            <p:cNvSpPr/>
            <p:nvPr/>
          </p:nvSpPr>
          <p:spPr>
            <a:xfrm>
              <a:off x="1319562" y="1113271"/>
              <a:ext cx="87736" cy="10552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89" name="Freeform 17"/>
            <p:cNvSpPr/>
            <p:nvPr/>
          </p:nvSpPr>
          <p:spPr>
            <a:xfrm>
              <a:off x="1423894" y="1113271"/>
              <a:ext cx="85365" cy="10552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0" name="Freeform 18"/>
            <p:cNvSpPr/>
            <p:nvPr/>
          </p:nvSpPr>
          <p:spPr>
            <a:xfrm>
              <a:off x="1528227" y="1080074"/>
              <a:ext cx="80622"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1" name="Freeform 19"/>
            <p:cNvSpPr/>
            <p:nvPr/>
          </p:nvSpPr>
          <p:spPr>
            <a:xfrm>
              <a:off x="1634930" y="1113271"/>
              <a:ext cx="80622"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2" name="Freeform 20"/>
            <p:cNvSpPr/>
            <p:nvPr/>
          </p:nvSpPr>
          <p:spPr>
            <a:xfrm>
              <a:off x="1734520" y="1113271"/>
              <a:ext cx="91293" cy="10552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3" name="Rectangle 49"/>
            <p:cNvSpPr/>
            <p:nvPr/>
          </p:nvSpPr>
          <p:spPr>
            <a:xfrm>
              <a:off x="1849522" y="1080074"/>
              <a:ext cx="16600" cy="136345"/>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94" name="Freeform 22"/>
            <p:cNvSpPr/>
            <p:nvPr/>
          </p:nvSpPr>
          <p:spPr>
            <a:xfrm>
              <a:off x="1885089" y="1113271"/>
              <a:ext cx="92479" cy="10552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5" name="Freeform 23"/>
            <p:cNvSpPr/>
            <p:nvPr/>
          </p:nvSpPr>
          <p:spPr>
            <a:xfrm>
              <a:off x="1991793" y="1115642"/>
              <a:ext cx="87735" cy="14108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6" name="Freeform 24"/>
            <p:cNvSpPr/>
            <p:nvPr/>
          </p:nvSpPr>
          <p:spPr>
            <a:xfrm>
              <a:off x="2096124" y="1115642"/>
              <a:ext cx="90107" cy="14108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7" name="Freeform 25"/>
            <p:cNvSpPr/>
            <p:nvPr/>
          </p:nvSpPr>
          <p:spPr>
            <a:xfrm>
              <a:off x="2253808" y="1075332"/>
              <a:ext cx="106706" cy="145830"/>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8" name="Freeform 26"/>
            <p:cNvSpPr/>
            <p:nvPr/>
          </p:nvSpPr>
          <p:spPr>
            <a:xfrm>
              <a:off x="237948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99" name="Freeform 27"/>
            <p:cNvSpPr/>
            <p:nvPr/>
          </p:nvSpPr>
          <p:spPr>
            <a:xfrm>
              <a:off x="2493298" y="1113271"/>
              <a:ext cx="47425"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300" name="Freeform 28"/>
            <p:cNvSpPr/>
            <p:nvPr/>
          </p:nvSpPr>
          <p:spPr>
            <a:xfrm>
              <a:off x="2545464" y="1115642"/>
              <a:ext cx="90107" cy="100777"/>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301" name="Freeform 29"/>
            <p:cNvSpPr/>
            <p:nvPr/>
          </p:nvSpPr>
          <p:spPr>
            <a:xfrm>
              <a:off x="2652167" y="1080074"/>
              <a:ext cx="16600"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302" name="Freeform 30"/>
            <p:cNvSpPr/>
            <p:nvPr/>
          </p:nvSpPr>
          <p:spPr>
            <a:xfrm>
              <a:off x="2690106" y="1113271"/>
              <a:ext cx="84180" cy="10552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303" name="Freeform 31"/>
            <p:cNvSpPr/>
            <p:nvPr/>
          </p:nvSpPr>
          <p:spPr>
            <a:xfrm>
              <a:off x="278851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304" name="Freeform 32"/>
            <p:cNvSpPr/>
            <p:nvPr/>
          </p:nvSpPr>
          <p:spPr>
            <a:xfrm>
              <a:off x="2895214" y="1113271"/>
              <a:ext cx="80622" cy="10552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grpSp>
      <p:sp>
        <p:nvSpPr>
          <p:cNvPr id="306" name="Text Placeholder 2"/>
          <p:cNvSpPr>
            <a:spLocks noGrp="1"/>
          </p:cNvSpPr>
          <p:nvPr>
            <p:ph type="body" sz="quarter" idx="23" hasCustomPrompt="1"/>
          </p:nvPr>
        </p:nvSpPr>
        <p:spPr>
          <a:xfrm>
            <a:off x="995361" y="5619200"/>
            <a:ext cx="6142039" cy="275614"/>
          </a:xfrm>
          <a:prstGeom prst="rect">
            <a:avLst/>
          </a:prstGeom>
        </p:spPr>
        <p:txBody>
          <a:bodyPr anchor="b"/>
          <a:lstStyle>
            <a:lvl1pPr>
              <a:lnSpc>
                <a:spcPct val="100000"/>
              </a:lnSpc>
              <a:defRPr sz="1500">
                <a:solidFill>
                  <a:srgbClr val="FFFFFF"/>
                </a:solidFill>
              </a:defRPr>
            </a:lvl1pPr>
          </a:lstStyle>
          <a:p>
            <a:r>
              <a:t>Click to edit presenter name</a:t>
            </a:r>
          </a:p>
        </p:txBody>
      </p:sp>
      <p:grpSp>
        <p:nvGrpSpPr>
          <p:cNvPr id="340" name="Group 112"/>
          <p:cNvGrpSpPr/>
          <p:nvPr/>
        </p:nvGrpSpPr>
        <p:grpSpPr>
          <a:xfrm>
            <a:off x="12263437" y="-2"/>
            <a:ext cx="3681706" cy="3436625"/>
            <a:chOff x="-1" y="0"/>
            <a:chExt cx="3681705" cy="3436623"/>
          </a:xfrm>
        </p:grpSpPr>
        <p:sp>
          <p:nvSpPr>
            <p:cNvPr id="30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30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30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31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31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31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31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31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31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31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31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31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31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32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32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32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32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32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32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32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327" name="Rectangle 133"/>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328" name="Rectangle 134"/>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329" name="Rectangle 135"/>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330" name="Rectangle 136"/>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331" name="Rectangle 137"/>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33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33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33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33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336" name="Rectangle 142"/>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337" name="Rectangle 143"/>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33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33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355" name="Group 159"/>
          <p:cNvGrpSpPr/>
          <p:nvPr/>
        </p:nvGrpSpPr>
        <p:grpSpPr>
          <a:xfrm>
            <a:off x="12263435" y="3542533"/>
            <a:ext cx="3681707" cy="2424678"/>
            <a:chOff x="0" y="-1"/>
            <a:chExt cx="3681706" cy="2424677"/>
          </a:xfrm>
        </p:grpSpPr>
        <p:sp>
          <p:nvSpPr>
            <p:cNvPr id="341"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344" name="Rectangle 161"/>
            <p:cNvGrpSpPr/>
            <p:nvPr/>
          </p:nvGrpSpPr>
          <p:grpSpPr>
            <a:xfrm>
              <a:off x="-1" y="-2"/>
              <a:ext cx="2008245" cy="2248671"/>
              <a:chOff x="0" y="0"/>
              <a:chExt cx="2008243" cy="2248670"/>
            </a:xfrm>
          </p:grpSpPr>
          <p:sp>
            <p:nvSpPr>
              <p:cNvPr id="342"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343"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345" name="Picture 162" descr="Picture 162"/>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346" name="Picture 163" descr="Picture 163"/>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347" name="Picture 164" descr="Picture 164"/>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348" name="Picture 165" descr="Picture 165"/>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351" name="Group 166"/>
            <p:cNvGrpSpPr/>
            <p:nvPr/>
          </p:nvGrpSpPr>
          <p:grpSpPr>
            <a:xfrm>
              <a:off x="2104156" y="606858"/>
              <a:ext cx="511970" cy="758185"/>
              <a:chOff x="0" y="0"/>
              <a:chExt cx="511969" cy="758184"/>
            </a:xfrm>
          </p:grpSpPr>
          <p:pic>
            <p:nvPicPr>
              <p:cNvPr id="349" name="Picture 170" descr="Picture 170"/>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350" name="Rectangle 171"/>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352" name="Straight Arrow Connector 167"/>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353" name="Straight Arrow Connector 168"/>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354" name="Oval 169"/>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grpSp>
        <p:nvGrpSpPr>
          <p:cNvPr id="358" name="Rectangle 104"/>
          <p:cNvGrpSpPr/>
          <p:nvPr/>
        </p:nvGrpSpPr>
        <p:grpSpPr>
          <a:xfrm>
            <a:off x="-3101346" y="5510364"/>
            <a:ext cx="3018797" cy="525099"/>
            <a:chOff x="0" y="0"/>
            <a:chExt cx="3018795" cy="525097"/>
          </a:xfrm>
        </p:grpSpPr>
        <p:sp>
          <p:nvSpPr>
            <p:cNvPr id="356"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357" name="INSERT NAME OF PRESENTER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OF PRESENTER (ONE LINE)</a:t>
              </a:r>
            </a:p>
          </p:txBody>
        </p:sp>
      </p:grpSp>
      <p:grpSp>
        <p:nvGrpSpPr>
          <p:cNvPr id="361" name="Rectangle 104"/>
          <p:cNvGrpSpPr/>
          <p:nvPr/>
        </p:nvGrpSpPr>
        <p:grpSpPr>
          <a:xfrm>
            <a:off x="-3101346" y="4680749"/>
            <a:ext cx="3018794" cy="729453"/>
            <a:chOff x="0" y="0"/>
            <a:chExt cx="3018792" cy="729451"/>
          </a:xfrm>
        </p:grpSpPr>
        <p:sp>
          <p:nvSpPr>
            <p:cNvPr id="359" name="Rectangle"/>
            <p:cNvSpPr/>
            <p:nvPr/>
          </p:nvSpPr>
          <p:spPr>
            <a:xfrm flipH="1">
              <a:off x="-1" y="0"/>
              <a:ext cx="3018794" cy="729453"/>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360" name="INSERT SUBTITLE HERE NOT MORE THAN 2 LINES OF TEXT"/>
            <p:cNvSpPr txBox="1"/>
            <p:nvPr/>
          </p:nvSpPr>
          <p:spPr>
            <a:xfrm>
              <a:off x="-1" y="27880"/>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SUBTITLE HERE NOT MORE THAN 2 LINES OF TEXT</a:t>
              </a:r>
            </a:p>
          </p:txBody>
        </p:sp>
      </p:grpSp>
      <p:grpSp>
        <p:nvGrpSpPr>
          <p:cNvPr id="364" name="Rectangle 104"/>
          <p:cNvGrpSpPr/>
          <p:nvPr/>
        </p:nvGrpSpPr>
        <p:grpSpPr>
          <a:xfrm>
            <a:off x="-3101345" y="3329475"/>
            <a:ext cx="3018793" cy="1227737"/>
            <a:chOff x="0" y="0"/>
            <a:chExt cx="3018792" cy="1227736"/>
          </a:xfrm>
        </p:grpSpPr>
        <p:sp>
          <p:nvSpPr>
            <p:cNvPr id="362" name="Rectangle"/>
            <p:cNvSpPr/>
            <p:nvPr/>
          </p:nvSpPr>
          <p:spPr>
            <a:xfrm flipH="1">
              <a:off x="-1" y="0"/>
              <a:ext cx="3018794" cy="122773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363" name="INSERT TITLE HERE NOT MORE THAN 2 LINES OF TEXT"/>
            <p:cNvSpPr txBox="1"/>
            <p:nvPr/>
          </p:nvSpPr>
          <p:spPr>
            <a:xfrm>
              <a:off x="-1" y="277022"/>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367" name="Group 149"/>
          <p:cNvGrpSpPr/>
          <p:nvPr/>
        </p:nvGrpSpPr>
        <p:grpSpPr>
          <a:xfrm>
            <a:off x="-3101344" y="3329475"/>
            <a:ext cx="3018795" cy="1227738"/>
            <a:chOff x="0" y="0"/>
            <a:chExt cx="3018794" cy="1227737"/>
          </a:xfrm>
        </p:grpSpPr>
        <p:sp>
          <p:nvSpPr>
            <p:cNvPr id="365" name="Straight Connector 150"/>
            <p:cNvSpPr/>
            <p:nvPr/>
          </p:nvSpPr>
          <p:spPr>
            <a:xfrm flipH="1" flipV="1">
              <a:off x="-1" y="1227736"/>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366" name="Straight Connector 151"/>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370" name="Group 152"/>
          <p:cNvGrpSpPr/>
          <p:nvPr/>
        </p:nvGrpSpPr>
        <p:grpSpPr>
          <a:xfrm>
            <a:off x="-3101344" y="4680748"/>
            <a:ext cx="3018795" cy="729454"/>
            <a:chOff x="0" y="-1"/>
            <a:chExt cx="3018794" cy="729453"/>
          </a:xfrm>
        </p:grpSpPr>
        <p:sp>
          <p:nvSpPr>
            <p:cNvPr id="368" name="Straight Connector 153"/>
            <p:cNvSpPr/>
            <p:nvPr/>
          </p:nvSpPr>
          <p:spPr>
            <a:xfrm flipH="1" flipV="1">
              <a:off x="-1" y="72945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369" name="Straight Connector 154"/>
            <p:cNvSpPr/>
            <p:nvPr/>
          </p:nvSpPr>
          <p:spPr>
            <a:xfrm flipH="1" flipV="1">
              <a:off x="-1" y="-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373" name="Group 155"/>
          <p:cNvGrpSpPr/>
          <p:nvPr/>
        </p:nvGrpSpPr>
        <p:grpSpPr>
          <a:xfrm>
            <a:off x="-3101344" y="5619200"/>
            <a:ext cx="3018795" cy="282152"/>
            <a:chOff x="0" y="0"/>
            <a:chExt cx="3018794" cy="282150"/>
          </a:xfrm>
        </p:grpSpPr>
        <p:sp>
          <p:nvSpPr>
            <p:cNvPr id="371" name="Straight Connector 156"/>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372" name="Straight Connector 157"/>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376" name="Rectangle 104"/>
          <p:cNvGrpSpPr/>
          <p:nvPr/>
        </p:nvGrpSpPr>
        <p:grpSpPr>
          <a:xfrm>
            <a:off x="-3101346" y="5799646"/>
            <a:ext cx="3018797" cy="525099"/>
            <a:chOff x="0" y="0"/>
            <a:chExt cx="3018795" cy="525097"/>
          </a:xfrm>
        </p:grpSpPr>
        <p:sp>
          <p:nvSpPr>
            <p:cNvPr id="374"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375" name="INSERT LOCATION, DATE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 DATE (ONE LINE)</a:t>
              </a:r>
            </a:p>
          </p:txBody>
        </p:sp>
      </p:grpSp>
      <p:grpSp>
        <p:nvGrpSpPr>
          <p:cNvPr id="379" name="Group 172"/>
          <p:cNvGrpSpPr/>
          <p:nvPr/>
        </p:nvGrpSpPr>
        <p:grpSpPr>
          <a:xfrm>
            <a:off x="-3101344" y="5908483"/>
            <a:ext cx="3018795" cy="282152"/>
            <a:chOff x="0" y="0"/>
            <a:chExt cx="3018794" cy="282150"/>
          </a:xfrm>
        </p:grpSpPr>
        <p:sp>
          <p:nvSpPr>
            <p:cNvPr id="377" name="Straight Connector 173"/>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378" name="Straight Connector 174"/>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380"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Full image Slide With Whit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9"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grpSp>
        <p:nvGrpSpPr>
          <p:cNvPr id="1662" name="Group 45"/>
          <p:cNvGrpSpPr/>
          <p:nvPr/>
        </p:nvGrpSpPr>
        <p:grpSpPr>
          <a:xfrm>
            <a:off x="11231549" y="6250328"/>
            <a:ext cx="301641" cy="363220"/>
            <a:chOff x="0" y="0"/>
            <a:chExt cx="301639" cy="363218"/>
          </a:xfrm>
        </p:grpSpPr>
        <p:sp>
          <p:nvSpPr>
            <p:cNvPr id="1660"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1661" name="Oval 6"/>
            <p:cNvSpPr/>
            <p:nvPr/>
          </p:nvSpPr>
          <p:spPr>
            <a:xfrm>
              <a:off x="111678" y="102633"/>
              <a:ext cx="78979" cy="79327"/>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grpSp>
      <p:grpSp>
        <p:nvGrpSpPr>
          <p:cNvPr id="1665" name="Rectangle 104"/>
          <p:cNvGrpSpPr/>
          <p:nvPr/>
        </p:nvGrpSpPr>
        <p:grpSpPr>
          <a:xfrm>
            <a:off x="-3101344" y="503262"/>
            <a:ext cx="3018791" cy="756710"/>
            <a:chOff x="0" y="0"/>
            <a:chExt cx="3018789" cy="756708"/>
          </a:xfrm>
        </p:grpSpPr>
        <p:sp>
          <p:nvSpPr>
            <p:cNvPr id="1663"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664"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1668" name="Group 51"/>
          <p:cNvGrpSpPr/>
          <p:nvPr/>
        </p:nvGrpSpPr>
        <p:grpSpPr>
          <a:xfrm>
            <a:off x="-3101341" y="515830"/>
            <a:ext cx="3018793" cy="744141"/>
            <a:chOff x="0" y="-1"/>
            <a:chExt cx="3018791" cy="744139"/>
          </a:xfrm>
        </p:grpSpPr>
        <p:sp>
          <p:nvSpPr>
            <p:cNvPr id="1666" name="Straight Connector 52"/>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667" name="Straight Connector 53"/>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671" name="Rectangle 104"/>
          <p:cNvGrpSpPr/>
          <p:nvPr/>
        </p:nvGrpSpPr>
        <p:grpSpPr>
          <a:xfrm>
            <a:off x="12263434" y="6019796"/>
            <a:ext cx="3681707" cy="842968"/>
            <a:chOff x="-1" y="0"/>
            <a:chExt cx="3681705" cy="842967"/>
          </a:xfrm>
        </p:grpSpPr>
        <p:sp>
          <p:nvSpPr>
            <p:cNvPr id="1669"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670"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1674" name="Group 97"/>
          <p:cNvGrpSpPr/>
          <p:nvPr/>
        </p:nvGrpSpPr>
        <p:grpSpPr>
          <a:xfrm>
            <a:off x="12266220" y="6019795"/>
            <a:ext cx="3678921" cy="834412"/>
            <a:chOff x="0" y="0"/>
            <a:chExt cx="3678920" cy="834410"/>
          </a:xfrm>
        </p:grpSpPr>
        <p:sp>
          <p:nvSpPr>
            <p:cNvPr id="1672" name="Straight Connector 98"/>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673" name="Straight Connector 99"/>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708" name="Group 100"/>
          <p:cNvGrpSpPr/>
          <p:nvPr/>
        </p:nvGrpSpPr>
        <p:grpSpPr>
          <a:xfrm>
            <a:off x="12263437" y="-2"/>
            <a:ext cx="3681706" cy="3436625"/>
            <a:chOff x="-1" y="0"/>
            <a:chExt cx="3681705" cy="3436623"/>
          </a:xfrm>
        </p:grpSpPr>
        <p:sp>
          <p:nvSpPr>
            <p:cNvPr id="1675"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676"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677"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678"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679"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680"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681"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682"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683"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684"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685"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686"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687"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688"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689"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690"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691"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692"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693"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694"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695" name="Rectangle 121"/>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696" name="Rectangle 122"/>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697" name="Rectangle 123"/>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698" name="Rectangle 124"/>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699" name="Rectangle 125"/>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700"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701"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702"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703"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704" name="Rectangle 130"/>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705" name="Rectangle 131"/>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706"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707"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711" name="Rectangle 104"/>
          <p:cNvGrpSpPr/>
          <p:nvPr/>
        </p:nvGrpSpPr>
        <p:grpSpPr>
          <a:xfrm>
            <a:off x="-3101342" y="5991528"/>
            <a:ext cx="3018791" cy="899749"/>
            <a:chOff x="0" y="0"/>
            <a:chExt cx="3018789" cy="899747"/>
          </a:xfrm>
        </p:grpSpPr>
        <p:sp>
          <p:nvSpPr>
            <p:cNvPr id="1709"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1710"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1714" name="Group 59"/>
          <p:cNvGrpSpPr/>
          <p:nvPr/>
        </p:nvGrpSpPr>
        <p:grpSpPr>
          <a:xfrm>
            <a:off x="-3101344" y="6019795"/>
            <a:ext cx="3018795" cy="834412"/>
            <a:chOff x="0" y="0"/>
            <a:chExt cx="3018794" cy="834410"/>
          </a:xfrm>
        </p:grpSpPr>
        <p:sp>
          <p:nvSpPr>
            <p:cNvPr id="1712" name="Straight Connector 60"/>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713" name="Straight Connector 61"/>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171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722" name="Title Text"/>
          <p:cNvSpPr txBox="1">
            <a:spLocks noGrp="1"/>
          </p:cNvSpPr>
          <p:nvPr>
            <p:ph type="title"/>
          </p:nvPr>
        </p:nvSpPr>
        <p:spPr>
          <a:prstGeom prst="rect">
            <a:avLst/>
          </a:prstGeom>
        </p:spPr>
        <p:txBody>
          <a:bodyPr/>
          <a:lstStyle/>
          <a:p>
            <a:r>
              <a:t>Title Text</a:t>
            </a:r>
          </a:p>
        </p:txBody>
      </p:sp>
      <p:sp>
        <p:nvSpPr>
          <p:cNvPr id="17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isclaimer Slide">
    <p:spTree>
      <p:nvGrpSpPr>
        <p:cNvPr id="1" name=""/>
        <p:cNvGrpSpPr/>
        <p:nvPr/>
      </p:nvGrpSpPr>
      <p:grpSpPr>
        <a:xfrm>
          <a:off x="0" y="0"/>
          <a:ext cx="0" cy="0"/>
          <a:chOff x="0" y="0"/>
          <a:chExt cx="0" cy="0"/>
        </a:xfrm>
      </p:grpSpPr>
      <p:sp>
        <p:nvSpPr>
          <p:cNvPr id="1737" name="Title Text"/>
          <p:cNvSpPr txBox="1">
            <a:spLocks noGrp="1"/>
          </p:cNvSpPr>
          <p:nvPr>
            <p:ph type="title"/>
          </p:nvPr>
        </p:nvSpPr>
        <p:spPr>
          <a:prstGeom prst="rect">
            <a:avLst/>
          </a:prstGeom>
        </p:spPr>
        <p:txBody>
          <a:bodyPr/>
          <a:lstStyle/>
          <a:p>
            <a:r>
              <a:t>Title Text</a:t>
            </a:r>
          </a:p>
        </p:txBody>
      </p:sp>
      <p:sp>
        <p:nvSpPr>
          <p:cNvPr id="1738" name="Body Level One…"/>
          <p:cNvSpPr txBox="1">
            <a:spLocks noGrp="1"/>
          </p:cNvSpPr>
          <p:nvPr>
            <p:ph type="body" idx="1" hasCustomPrompt="1"/>
          </p:nvPr>
        </p:nvSpPr>
        <p:spPr>
          <a:xfrm>
            <a:off x="658814" y="1544637"/>
            <a:ext cx="10863261" cy="4475165"/>
          </a:xfrm>
          <a:prstGeom prst="rect">
            <a:avLst/>
          </a:prstGeom>
        </p:spPr>
        <p:txBody>
          <a:bodyPr/>
          <a:lstStyle>
            <a:lvl1pPr>
              <a:lnSpc>
                <a:spcPct val="80000"/>
              </a:lnSpc>
              <a:defRPr sz="1300">
                <a:solidFill>
                  <a:srgbClr val="706F6F"/>
                </a:solidFill>
              </a:defRPr>
            </a:lvl1pPr>
            <a:lvl2pPr>
              <a:lnSpc>
                <a:spcPct val="80000"/>
              </a:lnSpc>
              <a:defRPr sz="1300">
                <a:solidFill>
                  <a:srgbClr val="706F6F"/>
                </a:solidFill>
              </a:defRPr>
            </a:lvl2pPr>
            <a:lvl3pPr marL="117632" indent="-117632">
              <a:lnSpc>
                <a:spcPct val="80000"/>
              </a:lnSpc>
              <a:defRPr sz="1300">
                <a:solidFill>
                  <a:srgbClr val="706F6F"/>
                </a:solidFill>
              </a:defRPr>
            </a:lvl3pPr>
            <a:lvl4pPr marL="298608" indent="-117632">
              <a:lnSpc>
                <a:spcPct val="80000"/>
              </a:lnSpc>
              <a:defRPr sz="1300">
                <a:solidFill>
                  <a:srgbClr val="706F6F"/>
                </a:solidFill>
              </a:defRPr>
            </a:lvl4pPr>
            <a:lvl5pPr marL="479582" indent="-117632">
              <a:lnSpc>
                <a:spcPct val="80000"/>
              </a:lnSpc>
              <a:defRPr sz="1300">
                <a:solidFill>
                  <a:srgbClr val="706F6F"/>
                </a:solidFill>
              </a:defRPr>
            </a:lvl5pPr>
          </a:lstStyle>
          <a:p>
            <a:r>
              <a:t>Edit Disclaimer text styles</a:t>
            </a:r>
          </a:p>
          <a:p>
            <a:pPr lvl="1"/>
            <a:endParaRPr/>
          </a:p>
          <a:p>
            <a:pPr lvl="2"/>
            <a:endParaRPr/>
          </a:p>
          <a:p>
            <a:pPr lvl="3"/>
            <a:endParaRPr/>
          </a:p>
          <a:p>
            <a:pPr lvl="4"/>
            <a:endParaRPr/>
          </a:p>
        </p:txBody>
      </p:sp>
      <p:sp>
        <p:nvSpPr>
          <p:cNvPr id="17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Video with title and footer">
    <p:spTree>
      <p:nvGrpSpPr>
        <p:cNvPr id="1" name=""/>
        <p:cNvGrpSpPr/>
        <p:nvPr/>
      </p:nvGrpSpPr>
      <p:grpSpPr>
        <a:xfrm>
          <a:off x="0" y="0"/>
          <a:ext cx="0" cy="0"/>
          <a:chOff x="0" y="0"/>
          <a:chExt cx="0" cy="0"/>
        </a:xfrm>
      </p:grpSpPr>
      <p:sp>
        <p:nvSpPr>
          <p:cNvPr id="1746" name="Rectangle 1"/>
          <p:cNvSpPr/>
          <p:nvPr/>
        </p:nvSpPr>
        <p:spPr>
          <a:xfrm>
            <a:off x="0" y="1534249"/>
            <a:ext cx="12192000" cy="4485548"/>
          </a:xfrm>
          <a:prstGeom prst="rect">
            <a:avLst/>
          </a:prstGeom>
          <a:solidFill>
            <a:srgbClr val="000000"/>
          </a:solidFill>
          <a:ln w="12700">
            <a:miter lim="400000"/>
          </a:ln>
        </p:spPr>
        <p:txBody>
          <a:bodyPr lIns="36000" tIns="36000" rIns="36000" bIns="36000"/>
          <a:lstStyle/>
          <a:p>
            <a:pPr algn="ctr">
              <a:lnSpc>
                <a:spcPct val="90000"/>
              </a:lnSpc>
              <a:defRPr sz="1600"/>
            </a:pPr>
            <a:endParaRPr/>
          </a:p>
        </p:txBody>
      </p:sp>
      <p:sp>
        <p:nvSpPr>
          <p:cNvPr id="1747" name="Media Placeholder 7"/>
          <p:cNvSpPr>
            <a:spLocks noGrp="1"/>
          </p:cNvSpPr>
          <p:nvPr>
            <p:ph type="media" idx="21"/>
          </p:nvPr>
        </p:nvSpPr>
        <p:spPr>
          <a:xfrm>
            <a:off x="0" y="1534248"/>
            <a:ext cx="12192000" cy="4485554"/>
          </a:xfrm>
          <a:prstGeom prst="rect">
            <a:avLst/>
          </a:prstGeom>
        </p:spPr>
        <p:txBody>
          <a:bodyPr lIns="91439" tIns="45719" rIns="91439" bIns="45719">
            <a:noAutofit/>
          </a:bodyPr>
          <a:lstStyle/>
          <a:p>
            <a:endParaRPr/>
          </a:p>
        </p:txBody>
      </p:sp>
      <p:grpSp>
        <p:nvGrpSpPr>
          <p:cNvPr id="1750" name="Group 50"/>
          <p:cNvGrpSpPr/>
          <p:nvPr/>
        </p:nvGrpSpPr>
        <p:grpSpPr>
          <a:xfrm>
            <a:off x="11231549" y="6250328"/>
            <a:ext cx="301641" cy="363220"/>
            <a:chOff x="0" y="0"/>
            <a:chExt cx="301639" cy="363218"/>
          </a:xfrm>
        </p:grpSpPr>
        <p:sp>
          <p:nvSpPr>
            <p:cNvPr id="1748"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749"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1753" name="Rectangle 104"/>
          <p:cNvGrpSpPr/>
          <p:nvPr/>
        </p:nvGrpSpPr>
        <p:grpSpPr>
          <a:xfrm>
            <a:off x="12263434" y="6019796"/>
            <a:ext cx="3681707" cy="842968"/>
            <a:chOff x="-1" y="0"/>
            <a:chExt cx="3681705" cy="842967"/>
          </a:xfrm>
        </p:grpSpPr>
        <p:sp>
          <p:nvSpPr>
            <p:cNvPr id="1751"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752"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1756" name="Group 54"/>
          <p:cNvGrpSpPr/>
          <p:nvPr/>
        </p:nvGrpSpPr>
        <p:grpSpPr>
          <a:xfrm>
            <a:off x="12266220" y="6019795"/>
            <a:ext cx="3678921" cy="834412"/>
            <a:chOff x="0" y="0"/>
            <a:chExt cx="3678920" cy="834410"/>
          </a:xfrm>
        </p:grpSpPr>
        <p:sp>
          <p:nvSpPr>
            <p:cNvPr id="1754" name="Straight Connector 55"/>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755" name="Straight Connector 56"/>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790" name="Group 57"/>
          <p:cNvGrpSpPr/>
          <p:nvPr/>
        </p:nvGrpSpPr>
        <p:grpSpPr>
          <a:xfrm>
            <a:off x="12263437" y="-2"/>
            <a:ext cx="3681706" cy="3436625"/>
            <a:chOff x="-1" y="0"/>
            <a:chExt cx="3681705" cy="3436623"/>
          </a:xfrm>
        </p:grpSpPr>
        <p:sp>
          <p:nvSpPr>
            <p:cNvPr id="175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75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75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76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76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76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76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76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76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76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76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76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76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77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77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77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77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77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77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77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777" name="Rectangle 7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778" name="Rectangle 7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779" name="Rectangle 8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780" name="Rectangle 8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781" name="Rectangle 8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78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78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78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78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786" name="Rectangle 8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787" name="Rectangle 8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78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78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793" name="Rectangle 104"/>
          <p:cNvGrpSpPr/>
          <p:nvPr/>
        </p:nvGrpSpPr>
        <p:grpSpPr>
          <a:xfrm>
            <a:off x="-3101342" y="5991528"/>
            <a:ext cx="3018791" cy="899749"/>
            <a:chOff x="0" y="0"/>
            <a:chExt cx="3018789" cy="899747"/>
          </a:xfrm>
        </p:grpSpPr>
        <p:sp>
          <p:nvSpPr>
            <p:cNvPr id="1791"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1792"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1796" name="Group 111"/>
          <p:cNvGrpSpPr/>
          <p:nvPr/>
        </p:nvGrpSpPr>
        <p:grpSpPr>
          <a:xfrm>
            <a:off x="-3101344" y="6019795"/>
            <a:ext cx="3018795" cy="834412"/>
            <a:chOff x="0" y="0"/>
            <a:chExt cx="3018794" cy="834410"/>
          </a:xfrm>
        </p:grpSpPr>
        <p:sp>
          <p:nvSpPr>
            <p:cNvPr id="1794" name="Straight Connector 112"/>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795" name="Straight Connector 113"/>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1797" name="Title Text"/>
          <p:cNvSpPr txBox="1">
            <a:spLocks noGrp="1"/>
          </p:cNvSpPr>
          <p:nvPr>
            <p:ph type="title"/>
          </p:nvPr>
        </p:nvSpPr>
        <p:spPr>
          <a:prstGeom prst="rect">
            <a:avLst/>
          </a:prstGeom>
        </p:spPr>
        <p:txBody>
          <a:bodyPr/>
          <a:lstStyle/>
          <a:p>
            <a:r>
              <a:t>Title Text</a:t>
            </a:r>
          </a:p>
        </p:txBody>
      </p:sp>
      <p:sp>
        <p:nvSpPr>
          <p:cNvPr id="17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Video with footer">
    <p:spTree>
      <p:nvGrpSpPr>
        <p:cNvPr id="1" name=""/>
        <p:cNvGrpSpPr/>
        <p:nvPr/>
      </p:nvGrpSpPr>
      <p:grpSpPr>
        <a:xfrm>
          <a:off x="0" y="0"/>
          <a:ext cx="0" cy="0"/>
          <a:chOff x="0" y="0"/>
          <a:chExt cx="0" cy="0"/>
        </a:xfrm>
      </p:grpSpPr>
      <p:sp>
        <p:nvSpPr>
          <p:cNvPr id="1805" name="Rectangle 91"/>
          <p:cNvSpPr/>
          <p:nvPr/>
        </p:nvSpPr>
        <p:spPr>
          <a:xfrm>
            <a:off x="0" y="-17600"/>
            <a:ext cx="12192000" cy="6037397"/>
          </a:xfrm>
          <a:prstGeom prst="rect">
            <a:avLst/>
          </a:prstGeom>
          <a:solidFill>
            <a:srgbClr val="000000"/>
          </a:solidFill>
          <a:ln w="12700">
            <a:miter lim="400000"/>
          </a:ln>
        </p:spPr>
        <p:txBody>
          <a:bodyPr lIns="36000" tIns="36000" rIns="36000" bIns="36000"/>
          <a:lstStyle/>
          <a:p>
            <a:pPr algn="ctr">
              <a:lnSpc>
                <a:spcPct val="90000"/>
              </a:lnSpc>
              <a:defRPr sz="1600"/>
            </a:pPr>
            <a:endParaRPr/>
          </a:p>
        </p:txBody>
      </p:sp>
      <p:sp>
        <p:nvSpPr>
          <p:cNvPr id="1806" name="Media Placeholder 7"/>
          <p:cNvSpPr>
            <a:spLocks noGrp="1"/>
          </p:cNvSpPr>
          <p:nvPr>
            <p:ph type="media" idx="21"/>
          </p:nvPr>
        </p:nvSpPr>
        <p:spPr>
          <a:xfrm>
            <a:off x="0" y="-8802"/>
            <a:ext cx="12192000" cy="6028604"/>
          </a:xfrm>
          <a:prstGeom prst="rect">
            <a:avLst/>
          </a:prstGeom>
        </p:spPr>
        <p:txBody>
          <a:bodyPr lIns="91439" tIns="45719" rIns="91439" bIns="45719">
            <a:noAutofit/>
          </a:bodyPr>
          <a:lstStyle/>
          <a:p>
            <a:endParaRPr/>
          </a:p>
        </p:txBody>
      </p:sp>
      <p:grpSp>
        <p:nvGrpSpPr>
          <p:cNvPr id="1809" name="Group 50"/>
          <p:cNvGrpSpPr/>
          <p:nvPr/>
        </p:nvGrpSpPr>
        <p:grpSpPr>
          <a:xfrm>
            <a:off x="11231549" y="6250328"/>
            <a:ext cx="301641" cy="363220"/>
            <a:chOff x="0" y="0"/>
            <a:chExt cx="301639" cy="363218"/>
          </a:xfrm>
        </p:grpSpPr>
        <p:sp>
          <p:nvSpPr>
            <p:cNvPr id="1807"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808"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1812" name="Rectangle 104"/>
          <p:cNvGrpSpPr/>
          <p:nvPr/>
        </p:nvGrpSpPr>
        <p:grpSpPr>
          <a:xfrm>
            <a:off x="12263434" y="6019796"/>
            <a:ext cx="3681707" cy="842968"/>
            <a:chOff x="-1" y="0"/>
            <a:chExt cx="3681705" cy="842967"/>
          </a:xfrm>
        </p:grpSpPr>
        <p:sp>
          <p:nvSpPr>
            <p:cNvPr id="1810"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1811"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1815" name="Group 54"/>
          <p:cNvGrpSpPr/>
          <p:nvPr/>
        </p:nvGrpSpPr>
        <p:grpSpPr>
          <a:xfrm>
            <a:off x="12266220" y="6019795"/>
            <a:ext cx="3678921" cy="834412"/>
            <a:chOff x="0" y="0"/>
            <a:chExt cx="3678920" cy="834410"/>
          </a:xfrm>
        </p:grpSpPr>
        <p:sp>
          <p:nvSpPr>
            <p:cNvPr id="1813" name="Straight Connector 55"/>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814" name="Straight Connector 56"/>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1849" name="Group 57"/>
          <p:cNvGrpSpPr/>
          <p:nvPr/>
        </p:nvGrpSpPr>
        <p:grpSpPr>
          <a:xfrm>
            <a:off x="12263437" y="-2"/>
            <a:ext cx="3681706" cy="3436625"/>
            <a:chOff x="-1" y="0"/>
            <a:chExt cx="3681705" cy="3436623"/>
          </a:xfrm>
        </p:grpSpPr>
        <p:sp>
          <p:nvSpPr>
            <p:cNvPr id="181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81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81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81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82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82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82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82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82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82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82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82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82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82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83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83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83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83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83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83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836" name="Rectangle 7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837" name="Rectangle 7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838" name="Rectangle 8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839" name="Rectangle 8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840" name="Rectangle 8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84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84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84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84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845" name="Rectangle 8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846" name="Rectangle 8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84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84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1852" name="Rectangle 104"/>
          <p:cNvGrpSpPr/>
          <p:nvPr/>
        </p:nvGrpSpPr>
        <p:grpSpPr>
          <a:xfrm>
            <a:off x="-3101342" y="5991528"/>
            <a:ext cx="3018791" cy="899749"/>
            <a:chOff x="0" y="0"/>
            <a:chExt cx="3018789" cy="899747"/>
          </a:xfrm>
        </p:grpSpPr>
        <p:sp>
          <p:nvSpPr>
            <p:cNvPr id="1850"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1851"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1855" name="Group 111"/>
          <p:cNvGrpSpPr/>
          <p:nvPr/>
        </p:nvGrpSpPr>
        <p:grpSpPr>
          <a:xfrm>
            <a:off x="-3101344" y="6019795"/>
            <a:ext cx="3018795" cy="834412"/>
            <a:chOff x="0" y="0"/>
            <a:chExt cx="3018794" cy="834410"/>
          </a:xfrm>
        </p:grpSpPr>
        <p:sp>
          <p:nvSpPr>
            <p:cNvPr id="1853" name="Straight Connector 112"/>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1854" name="Straight Connector 113"/>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18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Video with blue logo">
    <p:spTree>
      <p:nvGrpSpPr>
        <p:cNvPr id="1" name=""/>
        <p:cNvGrpSpPr/>
        <p:nvPr/>
      </p:nvGrpSpPr>
      <p:grpSpPr>
        <a:xfrm>
          <a:off x="0" y="0"/>
          <a:ext cx="0" cy="0"/>
          <a:chOff x="0" y="0"/>
          <a:chExt cx="0" cy="0"/>
        </a:xfrm>
      </p:grpSpPr>
      <p:sp>
        <p:nvSpPr>
          <p:cNvPr id="1863" name="Rectangle 38"/>
          <p:cNvSpPr/>
          <p:nvPr/>
        </p:nvSpPr>
        <p:spPr>
          <a:xfrm>
            <a:off x="0" y="-8801"/>
            <a:ext cx="12192000" cy="6866802"/>
          </a:xfrm>
          <a:prstGeom prst="rect">
            <a:avLst/>
          </a:prstGeom>
          <a:solidFill>
            <a:srgbClr val="000000"/>
          </a:solidFill>
          <a:ln w="12700">
            <a:miter lim="400000"/>
          </a:ln>
        </p:spPr>
        <p:txBody>
          <a:bodyPr lIns="36000" tIns="36000" rIns="36000" bIns="36000"/>
          <a:lstStyle/>
          <a:p>
            <a:pPr algn="ctr">
              <a:lnSpc>
                <a:spcPct val="90000"/>
              </a:lnSpc>
              <a:defRPr sz="1600"/>
            </a:pPr>
            <a:endParaRPr/>
          </a:p>
        </p:txBody>
      </p:sp>
      <p:sp>
        <p:nvSpPr>
          <p:cNvPr id="1864" name="Rectangle 1"/>
          <p:cNvSpPr/>
          <p:nvPr/>
        </p:nvSpPr>
        <p:spPr>
          <a:xfrm>
            <a:off x="10680700" y="6032500"/>
            <a:ext cx="1511300" cy="821708"/>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1865" name="Media Placeholder 91"/>
          <p:cNvSpPr>
            <a:spLocks noGrp="1"/>
          </p:cNvSpPr>
          <p:nvPr>
            <p:ph type="media" idx="21"/>
          </p:nvPr>
        </p:nvSpPr>
        <p:spPr>
          <a:xfrm>
            <a:off x="0" y="-8802"/>
            <a:ext cx="12192000" cy="6863010"/>
          </a:xfrm>
          <a:prstGeom prst="rect">
            <a:avLst/>
          </a:prstGeom>
        </p:spPr>
        <p:txBody>
          <a:bodyPr lIns="91439" tIns="45719" rIns="91439" bIns="45719">
            <a:noAutofit/>
          </a:bodyPr>
          <a:lstStyle/>
          <a:p>
            <a:endParaRPr/>
          </a:p>
        </p:txBody>
      </p:sp>
      <p:grpSp>
        <p:nvGrpSpPr>
          <p:cNvPr id="1899" name="Group 57"/>
          <p:cNvGrpSpPr/>
          <p:nvPr/>
        </p:nvGrpSpPr>
        <p:grpSpPr>
          <a:xfrm>
            <a:off x="12263437" y="-2"/>
            <a:ext cx="3681706" cy="3436625"/>
            <a:chOff x="-1" y="0"/>
            <a:chExt cx="3681705" cy="3436623"/>
          </a:xfrm>
        </p:grpSpPr>
        <p:sp>
          <p:nvSpPr>
            <p:cNvPr id="186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86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86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86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87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87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87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87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87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87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87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87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87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87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88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88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88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88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88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88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886" name="Rectangle 7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887" name="Rectangle 7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888" name="Rectangle 8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889" name="Rectangle 8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890" name="Rectangle 8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89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89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89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89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895" name="Rectangle 8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896" name="Rectangle 8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89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89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1900"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Video with white logo">
    <p:spTree>
      <p:nvGrpSpPr>
        <p:cNvPr id="1" name=""/>
        <p:cNvGrpSpPr/>
        <p:nvPr/>
      </p:nvGrpSpPr>
      <p:grpSpPr>
        <a:xfrm>
          <a:off x="0" y="0"/>
          <a:ext cx="0" cy="0"/>
          <a:chOff x="0" y="0"/>
          <a:chExt cx="0" cy="0"/>
        </a:xfrm>
      </p:grpSpPr>
      <p:sp>
        <p:nvSpPr>
          <p:cNvPr id="1907" name="Rectangle 37"/>
          <p:cNvSpPr/>
          <p:nvPr/>
        </p:nvSpPr>
        <p:spPr>
          <a:xfrm>
            <a:off x="0" y="-8801"/>
            <a:ext cx="12192000" cy="6866802"/>
          </a:xfrm>
          <a:prstGeom prst="rect">
            <a:avLst/>
          </a:prstGeom>
          <a:solidFill>
            <a:srgbClr val="000000"/>
          </a:solidFill>
          <a:ln w="12700">
            <a:miter lim="400000"/>
          </a:ln>
        </p:spPr>
        <p:txBody>
          <a:bodyPr lIns="36000" tIns="36000" rIns="36000" bIns="36000"/>
          <a:lstStyle/>
          <a:p>
            <a:pPr algn="ctr">
              <a:lnSpc>
                <a:spcPct val="90000"/>
              </a:lnSpc>
              <a:defRPr sz="1600"/>
            </a:pPr>
            <a:endParaRPr/>
          </a:p>
        </p:txBody>
      </p:sp>
      <p:sp>
        <p:nvSpPr>
          <p:cNvPr id="1908" name="Rectangle 38"/>
          <p:cNvSpPr/>
          <p:nvPr/>
        </p:nvSpPr>
        <p:spPr>
          <a:xfrm>
            <a:off x="10680700" y="6032500"/>
            <a:ext cx="1511300" cy="821708"/>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grpSp>
        <p:nvGrpSpPr>
          <p:cNvPr id="1942" name="Group 57"/>
          <p:cNvGrpSpPr/>
          <p:nvPr/>
        </p:nvGrpSpPr>
        <p:grpSpPr>
          <a:xfrm>
            <a:off x="12263437" y="-2"/>
            <a:ext cx="3681706" cy="3436625"/>
            <a:chOff x="-1" y="0"/>
            <a:chExt cx="3681705" cy="3436623"/>
          </a:xfrm>
        </p:grpSpPr>
        <p:sp>
          <p:nvSpPr>
            <p:cNvPr id="1909"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910"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911"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912"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913"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914"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915"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916"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917"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918"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919"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920"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921"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922"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923"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924"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925"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1926"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1927"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1928"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1929" name="Rectangle 7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1930" name="Rectangle 7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1931" name="Rectangle 8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1932" name="Rectangle 8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1933" name="Rectangle 8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1934"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1935"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1936"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1937"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1938" name="Rectangle 8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1939" name="Rectangle 8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1940"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1941"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1943" name="Media Placeholder 91"/>
          <p:cNvSpPr>
            <a:spLocks noGrp="1"/>
          </p:cNvSpPr>
          <p:nvPr>
            <p:ph type="media" idx="21"/>
          </p:nvPr>
        </p:nvSpPr>
        <p:spPr>
          <a:xfrm>
            <a:off x="0" y="-8802"/>
            <a:ext cx="12192000" cy="6863010"/>
          </a:xfrm>
          <a:prstGeom prst="rect">
            <a:avLst/>
          </a:prstGeom>
        </p:spPr>
        <p:txBody>
          <a:bodyPr lIns="91439" tIns="45719" rIns="91439" bIns="45719">
            <a:noAutofit/>
          </a:bodyPr>
          <a:lstStyle/>
          <a:p>
            <a:endParaRPr/>
          </a:p>
        </p:txBody>
      </p:sp>
      <p:sp>
        <p:nvSpPr>
          <p:cNvPr id="1944"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Question blue with logo">
    <p:spTree>
      <p:nvGrpSpPr>
        <p:cNvPr id="1" name=""/>
        <p:cNvGrpSpPr/>
        <p:nvPr/>
      </p:nvGrpSpPr>
      <p:grpSpPr>
        <a:xfrm>
          <a:off x="0" y="0"/>
          <a:ext cx="0" cy="0"/>
          <a:chOff x="0" y="0"/>
          <a:chExt cx="0" cy="0"/>
        </a:xfrm>
      </p:grpSpPr>
      <p:sp>
        <p:nvSpPr>
          <p:cNvPr id="1951" name="Rectangle 29"/>
          <p:cNvSpPr/>
          <p:nvPr/>
        </p:nvSpPr>
        <p:spPr>
          <a:xfrm>
            <a:off x="334960" y="333375"/>
            <a:ext cx="5761042"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1952" name="Rectangle 30"/>
          <p:cNvSpPr/>
          <p:nvPr/>
        </p:nvSpPr>
        <p:spPr>
          <a:xfrm>
            <a:off x="6095999" y="333375"/>
            <a:ext cx="5761041"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1953"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Name or Subtitle</a:t>
            </a:r>
          </a:p>
          <a:p>
            <a:pPr lvl="1"/>
            <a:endParaRPr/>
          </a:p>
          <a:p>
            <a:pPr lvl="2"/>
            <a:endParaRPr/>
          </a:p>
          <a:p>
            <a:pPr lvl="3"/>
            <a:endParaRPr/>
          </a:p>
          <a:p>
            <a:pPr lvl="4"/>
            <a:endParaRPr/>
          </a:p>
        </p:txBody>
      </p:sp>
      <p:grpSp>
        <p:nvGrpSpPr>
          <p:cNvPr id="1982" name="Group 18"/>
          <p:cNvGrpSpPr/>
          <p:nvPr/>
        </p:nvGrpSpPr>
        <p:grpSpPr>
          <a:xfrm>
            <a:off x="6924882" y="2485893"/>
            <a:ext cx="4169883" cy="1760988"/>
            <a:chOff x="0" y="0"/>
            <a:chExt cx="4169882" cy="1760987"/>
          </a:xfrm>
        </p:grpSpPr>
        <p:sp>
          <p:nvSpPr>
            <p:cNvPr id="1954" name="Freeform 5"/>
            <p:cNvSpPr/>
            <p:nvPr/>
          </p:nvSpPr>
          <p:spPr>
            <a:xfrm>
              <a:off x="0" y="-1"/>
              <a:ext cx="1408791" cy="1704503"/>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55" name="Oval 34"/>
            <p:cNvSpPr/>
            <p:nvPr/>
          </p:nvSpPr>
          <p:spPr>
            <a:xfrm>
              <a:off x="519989" y="481778"/>
              <a:ext cx="368813" cy="372135"/>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56" name="Rectangle 35"/>
            <p:cNvSpPr/>
            <p:nvPr/>
          </p:nvSpPr>
          <p:spPr>
            <a:xfrm>
              <a:off x="1704500" y="224277"/>
              <a:ext cx="141214" cy="559862"/>
            </a:xfrm>
            <a:prstGeom prst="rect">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57" name="Freeform 8"/>
            <p:cNvSpPr/>
            <p:nvPr/>
          </p:nvSpPr>
          <p:spPr>
            <a:xfrm>
              <a:off x="1915487" y="332260"/>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58" name="Freeform 9"/>
            <p:cNvSpPr/>
            <p:nvPr/>
          </p:nvSpPr>
          <p:spPr>
            <a:xfrm>
              <a:off x="2397267" y="348873"/>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59" name="Freeform 10"/>
            <p:cNvSpPr/>
            <p:nvPr/>
          </p:nvSpPr>
          <p:spPr>
            <a:xfrm>
              <a:off x="2970417" y="348873"/>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60" name="Freeform 11"/>
            <p:cNvSpPr/>
            <p:nvPr/>
          </p:nvSpPr>
          <p:spPr>
            <a:xfrm>
              <a:off x="1701179" y="883814"/>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61" name="Freeform 12"/>
            <p:cNvSpPr/>
            <p:nvPr/>
          </p:nvSpPr>
          <p:spPr>
            <a:xfrm>
              <a:off x="2241104" y="893782"/>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62" name="Freeform 13"/>
            <p:cNvSpPr/>
            <p:nvPr/>
          </p:nvSpPr>
          <p:spPr>
            <a:xfrm>
              <a:off x="2481993" y="883814"/>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63" name="Freeform 14"/>
            <p:cNvSpPr/>
            <p:nvPr/>
          </p:nvSpPr>
          <p:spPr>
            <a:xfrm>
              <a:off x="2990352" y="880491"/>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1964" name="Freeform 15"/>
            <p:cNvSpPr/>
            <p:nvPr/>
          </p:nvSpPr>
          <p:spPr>
            <a:xfrm>
              <a:off x="1707824" y="1513450"/>
              <a:ext cx="154504" cy="1910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5" name="Freeform 16"/>
            <p:cNvSpPr/>
            <p:nvPr/>
          </p:nvSpPr>
          <p:spPr>
            <a:xfrm>
              <a:off x="1849034" y="1559966"/>
              <a:ext cx="122939" cy="147859"/>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6" name="Freeform 17"/>
            <p:cNvSpPr/>
            <p:nvPr/>
          </p:nvSpPr>
          <p:spPr>
            <a:xfrm>
              <a:off x="1995228" y="1559966"/>
              <a:ext cx="119616" cy="147859"/>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7" name="Freeform 18"/>
            <p:cNvSpPr/>
            <p:nvPr/>
          </p:nvSpPr>
          <p:spPr>
            <a:xfrm>
              <a:off x="2141425" y="1513450"/>
              <a:ext cx="112971"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8" name="Freeform 19"/>
            <p:cNvSpPr/>
            <p:nvPr/>
          </p:nvSpPr>
          <p:spPr>
            <a:xfrm>
              <a:off x="2290943" y="1559966"/>
              <a:ext cx="112971"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69" name="Freeform 20"/>
            <p:cNvSpPr/>
            <p:nvPr/>
          </p:nvSpPr>
          <p:spPr>
            <a:xfrm>
              <a:off x="2430493" y="1559966"/>
              <a:ext cx="127923" cy="147859"/>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0" name="Rectangle 49"/>
            <p:cNvSpPr/>
            <p:nvPr/>
          </p:nvSpPr>
          <p:spPr>
            <a:xfrm>
              <a:off x="2591639" y="1513450"/>
              <a:ext cx="23260" cy="191052"/>
            </a:xfrm>
            <a:prstGeom prst="rect">
              <a:avLst/>
            </a:prstGeom>
            <a:solidFill>
              <a:srgbClr val="A8A8A8"/>
            </a:solidFill>
            <a:ln w="12700" cap="flat">
              <a:noFill/>
              <a:miter lim="400000"/>
            </a:ln>
            <a:effectLst/>
          </p:spPr>
          <p:txBody>
            <a:bodyPr wrap="square" lIns="36000" tIns="36000" rIns="36000" bIns="36000" numCol="1" anchor="t">
              <a:noAutofit/>
            </a:bodyPr>
            <a:lstStyle/>
            <a:p>
              <a:endParaRPr/>
            </a:p>
          </p:txBody>
        </p:sp>
        <p:sp>
          <p:nvSpPr>
            <p:cNvPr id="1971" name="Freeform 22"/>
            <p:cNvSpPr/>
            <p:nvPr/>
          </p:nvSpPr>
          <p:spPr>
            <a:xfrm>
              <a:off x="2641478" y="1559966"/>
              <a:ext cx="129584" cy="147859"/>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2" name="Freeform 23"/>
            <p:cNvSpPr/>
            <p:nvPr/>
          </p:nvSpPr>
          <p:spPr>
            <a:xfrm>
              <a:off x="2790996" y="1563289"/>
              <a:ext cx="122939" cy="19769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3" name="Freeform 24"/>
            <p:cNvSpPr/>
            <p:nvPr/>
          </p:nvSpPr>
          <p:spPr>
            <a:xfrm>
              <a:off x="2937191" y="1563289"/>
              <a:ext cx="126261" cy="19769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4" name="Freeform 25"/>
            <p:cNvSpPr/>
            <p:nvPr/>
          </p:nvSpPr>
          <p:spPr>
            <a:xfrm>
              <a:off x="3158145" y="1506805"/>
              <a:ext cx="149520" cy="204343"/>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5" name="Freeform 26"/>
            <p:cNvSpPr/>
            <p:nvPr/>
          </p:nvSpPr>
          <p:spPr>
            <a:xfrm>
              <a:off x="3334242"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6" name="Freeform 27"/>
            <p:cNvSpPr/>
            <p:nvPr/>
          </p:nvSpPr>
          <p:spPr>
            <a:xfrm>
              <a:off x="3493728" y="1559966"/>
              <a:ext cx="66454"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7" name="Freeform 28"/>
            <p:cNvSpPr/>
            <p:nvPr/>
          </p:nvSpPr>
          <p:spPr>
            <a:xfrm>
              <a:off x="3566826" y="1563289"/>
              <a:ext cx="126261" cy="141214"/>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8" name="Freeform 29"/>
            <p:cNvSpPr/>
            <p:nvPr/>
          </p:nvSpPr>
          <p:spPr>
            <a:xfrm>
              <a:off x="3716344" y="1513450"/>
              <a:ext cx="23260"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79" name="Freeform 30"/>
            <p:cNvSpPr/>
            <p:nvPr/>
          </p:nvSpPr>
          <p:spPr>
            <a:xfrm>
              <a:off x="3769505" y="1559966"/>
              <a:ext cx="117955" cy="147859"/>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80" name="Freeform 31"/>
            <p:cNvSpPr/>
            <p:nvPr/>
          </p:nvSpPr>
          <p:spPr>
            <a:xfrm>
              <a:off x="3907395"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1981" name="Freeform 32"/>
            <p:cNvSpPr/>
            <p:nvPr/>
          </p:nvSpPr>
          <p:spPr>
            <a:xfrm>
              <a:off x="4056912" y="1559966"/>
              <a:ext cx="112971" cy="147859"/>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grpSp>
      <p:grpSp>
        <p:nvGrpSpPr>
          <p:cNvPr id="2016" name="Group 108"/>
          <p:cNvGrpSpPr/>
          <p:nvPr/>
        </p:nvGrpSpPr>
        <p:grpSpPr>
          <a:xfrm>
            <a:off x="12263437" y="-2"/>
            <a:ext cx="3681706" cy="3436625"/>
            <a:chOff x="-1" y="0"/>
            <a:chExt cx="3681705" cy="3436623"/>
          </a:xfrm>
        </p:grpSpPr>
        <p:sp>
          <p:nvSpPr>
            <p:cNvPr id="1983"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1984"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1985"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1986"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987"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988"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989"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990"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991"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992"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993"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994"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995"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996"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1997"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1998"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1999"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000"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001"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002"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003" name="Rectangle 12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004" name="Rectangle 13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005" name="Rectangle 13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006" name="Rectangle 13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007" name="Rectangle 13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008"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009"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010"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011"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012" name="Rectangle 13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013" name="Rectangle 13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014"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015"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017" name="Title 1"/>
          <p:cNvSpPr txBox="1"/>
          <p:nvPr/>
        </p:nvSpPr>
        <p:spPr>
          <a:xfrm>
            <a:off x="619170" y="1316161"/>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2018" name="Questions"/>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solidFill>
                  <a:srgbClr val="FFFFFF"/>
                </a:solidFill>
              </a:defRPr>
            </a:lvl1pPr>
          </a:lstStyle>
          <a:p>
            <a:r>
              <a:t>Questions</a:t>
            </a:r>
          </a:p>
        </p:txBody>
      </p:sp>
      <p:grpSp>
        <p:nvGrpSpPr>
          <p:cNvPr id="2021" name="Rectangle 104"/>
          <p:cNvGrpSpPr/>
          <p:nvPr/>
        </p:nvGrpSpPr>
        <p:grpSpPr>
          <a:xfrm>
            <a:off x="-3101348" y="3937799"/>
            <a:ext cx="3018796" cy="726651"/>
            <a:chOff x="0" y="0"/>
            <a:chExt cx="3018795" cy="726650"/>
          </a:xfrm>
        </p:grpSpPr>
        <p:sp>
          <p:nvSpPr>
            <p:cNvPr id="2019"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020"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024" name="Rectangle 104"/>
          <p:cNvGrpSpPr/>
          <p:nvPr/>
        </p:nvGrpSpPr>
        <p:grpSpPr>
          <a:xfrm>
            <a:off x="-3101358" y="3048135"/>
            <a:ext cx="3018795" cy="673689"/>
            <a:chOff x="0" y="0"/>
            <a:chExt cx="3018793" cy="673687"/>
          </a:xfrm>
        </p:grpSpPr>
        <p:sp>
          <p:nvSpPr>
            <p:cNvPr id="2022" name="Rectangle"/>
            <p:cNvSpPr/>
            <p:nvPr/>
          </p:nvSpPr>
          <p:spPr>
            <a:xfrm flipH="1">
              <a:off x="0" y="71441"/>
              <a:ext cx="3018794" cy="5308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023" name="INSERT YOUR QUOTE IN MAXIMUM OF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1 LINE OF TEXT</a:t>
              </a:r>
            </a:p>
          </p:txBody>
        </p:sp>
      </p:grpSp>
      <p:grpSp>
        <p:nvGrpSpPr>
          <p:cNvPr id="2027" name="Group 94"/>
          <p:cNvGrpSpPr/>
          <p:nvPr/>
        </p:nvGrpSpPr>
        <p:grpSpPr>
          <a:xfrm>
            <a:off x="-3101344" y="3119577"/>
            <a:ext cx="3018795" cy="522273"/>
            <a:chOff x="0" y="0"/>
            <a:chExt cx="3018794" cy="522271"/>
          </a:xfrm>
        </p:grpSpPr>
        <p:sp>
          <p:nvSpPr>
            <p:cNvPr id="2025" name="Straight Connector 95"/>
            <p:cNvSpPr/>
            <p:nvPr/>
          </p:nvSpPr>
          <p:spPr>
            <a:xfrm flipH="1" flipV="1">
              <a:off x="-1" y="52227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026" name="Straight Connector 97"/>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030" name="Group 102"/>
          <p:cNvGrpSpPr/>
          <p:nvPr/>
        </p:nvGrpSpPr>
        <p:grpSpPr>
          <a:xfrm>
            <a:off x="-3101344" y="3937798"/>
            <a:ext cx="3018795" cy="726653"/>
            <a:chOff x="0" y="0"/>
            <a:chExt cx="3018794" cy="726651"/>
          </a:xfrm>
        </p:grpSpPr>
        <p:sp>
          <p:nvSpPr>
            <p:cNvPr id="2028" name="Straight Connector 103"/>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029" name="Straight Connector 10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031"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Question grey with logo">
    <p:spTree>
      <p:nvGrpSpPr>
        <p:cNvPr id="1" name=""/>
        <p:cNvGrpSpPr/>
        <p:nvPr/>
      </p:nvGrpSpPr>
      <p:grpSpPr>
        <a:xfrm>
          <a:off x="0" y="0"/>
          <a:ext cx="0" cy="0"/>
          <a:chOff x="0" y="0"/>
          <a:chExt cx="0" cy="0"/>
        </a:xfrm>
      </p:grpSpPr>
      <p:sp>
        <p:nvSpPr>
          <p:cNvPr id="2038" name="Rectangle 29"/>
          <p:cNvSpPr/>
          <p:nvPr/>
        </p:nvSpPr>
        <p:spPr>
          <a:xfrm>
            <a:off x="334960" y="333375"/>
            <a:ext cx="5761042"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2039" name="Rectangle 30"/>
          <p:cNvSpPr/>
          <p:nvPr/>
        </p:nvSpPr>
        <p:spPr>
          <a:xfrm>
            <a:off x="6095999" y="333375"/>
            <a:ext cx="5761041"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2040"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Name or Subtitle </a:t>
            </a:r>
          </a:p>
          <a:p>
            <a:pPr lvl="1"/>
            <a:endParaRPr/>
          </a:p>
          <a:p>
            <a:pPr lvl="2"/>
            <a:endParaRPr/>
          </a:p>
          <a:p>
            <a:pPr lvl="3"/>
            <a:endParaRPr/>
          </a:p>
          <a:p>
            <a:pPr lvl="4"/>
            <a:endParaRPr/>
          </a:p>
        </p:txBody>
      </p:sp>
      <p:grpSp>
        <p:nvGrpSpPr>
          <p:cNvPr id="2069" name="Group 61"/>
          <p:cNvGrpSpPr/>
          <p:nvPr/>
        </p:nvGrpSpPr>
        <p:grpSpPr>
          <a:xfrm>
            <a:off x="6924880" y="2485891"/>
            <a:ext cx="4169885" cy="1760990"/>
            <a:chOff x="0" y="-1"/>
            <a:chExt cx="4169883" cy="1760988"/>
          </a:xfrm>
        </p:grpSpPr>
        <p:sp>
          <p:nvSpPr>
            <p:cNvPr id="2041" name="Freeform 5"/>
            <p:cNvSpPr/>
            <p:nvPr/>
          </p:nvSpPr>
          <p:spPr>
            <a:xfrm>
              <a:off x="-1" y="-2"/>
              <a:ext cx="1408791" cy="1704505"/>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2" name="Oval 63"/>
            <p:cNvSpPr/>
            <p:nvPr/>
          </p:nvSpPr>
          <p:spPr>
            <a:xfrm>
              <a:off x="519989" y="481778"/>
              <a:ext cx="368813" cy="372135"/>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043" name="Rectangle 64"/>
            <p:cNvSpPr/>
            <p:nvPr/>
          </p:nvSpPr>
          <p:spPr>
            <a:xfrm>
              <a:off x="1704501" y="224276"/>
              <a:ext cx="141213" cy="55986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044" name="Freeform 8"/>
            <p:cNvSpPr/>
            <p:nvPr/>
          </p:nvSpPr>
          <p:spPr>
            <a:xfrm>
              <a:off x="1915486" y="332261"/>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5" name="Freeform 9"/>
            <p:cNvSpPr/>
            <p:nvPr/>
          </p:nvSpPr>
          <p:spPr>
            <a:xfrm>
              <a:off x="2397266" y="348874"/>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6" name="Freeform 10"/>
            <p:cNvSpPr/>
            <p:nvPr/>
          </p:nvSpPr>
          <p:spPr>
            <a:xfrm>
              <a:off x="2970416" y="348874"/>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7" name="Freeform 11"/>
            <p:cNvSpPr/>
            <p:nvPr/>
          </p:nvSpPr>
          <p:spPr>
            <a:xfrm>
              <a:off x="1701178" y="883815"/>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8" name="Freeform 12"/>
            <p:cNvSpPr/>
            <p:nvPr/>
          </p:nvSpPr>
          <p:spPr>
            <a:xfrm>
              <a:off x="2241103" y="893782"/>
              <a:ext cx="139552" cy="4352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49" name="Freeform 13"/>
            <p:cNvSpPr/>
            <p:nvPr/>
          </p:nvSpPr>
          <p:spPr>
            <a:xfrm>
              <a:off x="2481992" y="883815"/>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0" name="Freeform 14"/>
            <p:cNvSpPr/>
            <p:nvPr/>
          </p:nvSpPr>
          <p:spPr>
            <a:xfrm>
              <a:off x="2990352" y="880492"/>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1" name="Freeform 15"/>
            <p:cNvSpPr/>
            <p:nvPr/>
          </p:nvSpPr>
          <p:spPr>
            <a:xfrm>
              <a:off x="1707824" y="1513450"/>
              <a:ext cx="154504" cy="1910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2" name="Freeform 16"/>
            <p:cNvSpPr/>
            <p:nvPr/>
          </p:nvSpPr>
          <p:spPr>
            <a:xfrm>
              <a:off x="1849034" y="1559967"/>
              <a:ext cx="122939" cy="14786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3" name="Freeform 17"/>
            <p:cNvSpPr/>
            <p:nvPr/>
          </p:nvSpPr>
          <p:spPr>
            <a:xfrm>
              <a:off x="1995229" y="1559967"/>
              <a:ext cx="119616" cy="14786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4" name="Freeform 18"/>
            <p:cNvSpPr/>
            <p:nvPr/>
          </p:nvSpPr>
          <p:spPr>
            <a:xfrm>
              <a:off x="2141425" y="1513450"/>
              <a:ext cx="112971"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5" name="Freeform 19"/>
            <p:cNvSpPr/>
            <p:nvPr/>
          </p:nvSpPr>
          <p:spPr>
            <a:xfrm>
              <a:off x="2290943" y="1559967"/>
              <a:ext cx="112970"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6" name="Freeform 20"/>
            <p:cNvSpPr/>
            <p:nvPr/>
          </p:nvSpPr>
          <p:spPr>
            <a:xfrm>
              <a:off x="2430492" y="1559967"/>
              <a:ext cx="127923" cy="14786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7" name="Rectangle 78"/>
            <p:cNvSpPr/>
            <p:nvPr/>
          </p:nvSpPr>
          <p:spPr>
            <a:xfrm>
              <a:off x="2591639" y="1513450"/>
              <a:ext cx="23260" cy="19105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058" name="Freeform 22"/>
            <p:cNvSpPr/>
            <p:nvPr/>
          </p:nvSpPr>
          <p:spPr>
            <a:xfrm>
              <a:off x="2641478" y="1559967"/>
              <a:ext cx="129584" cy="14786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59" name="Freeform 23"/>
            <p:cNvSpPr/>
            <p:nvPr/>
          </p:nvSpPr>
          <p:spPr>
            <a:xfrm>
              <a:off x="2790995" y="1563289"/>
              <a:ext cx="122939" cy="197699"/>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0" name="Freeform 24"/>
            <p:cNvSpPr/>
            <p:nvPr/>
          </p:nvSpPr>
          <p:spPr>
            <a:xfrm>
              <a:off x="2937190" y="1563289"/>
              <a:ext cx="126261" cy="197699"/>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1" name="Freeform 25"/>
            <p:cNvSpPr/>
            <p:nvPr/>
          </p:nvSpPr>
          <p:spPr>
            <a:xfrm>
              <a:off x="3158145" y="1506805"/>
              <a:ext cx="149519" cy="204344"/>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2" name="Freeform 26"/>
            <p:cNvSpPr/>
            <p:nvPr/>
          </p:nvSpPr>
          <p:spPr>
            <a:xfrm>
              <a:off x="3334243" y="1559967"/>
              <a:ext cx="126261"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3" name="Freeform 27"/>
            <p:cNvSpPr/>
            <p:nvPr/>
          </p:nvSpPr>
          <p:spPr>
            <a:xfrm>
              <a:off x="3493728" y="1559967"/>
              <a:ext cx="66455"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4" name="Freeform 28"/>
            <p:cNvSpPr/>
            <p:nvPr/>
          </p:nvSpPr>
          <p:spPr>
            <a:xfrm>
              <a:off x="3566826" y="1563289"/>
              <a:ext cx="126261" cy="141215"/>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5" name="Freeform 29"/>
            <p:cNvSpPr/>
            <p:nvPr/>
          </p:nvSpPr>
          <p:spPr>
            <a:xfrm>
              <a:off x="3716344" y="1513450"/>
              <a:ext cx="23260"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6" name="Freeform 30"/>
            <p:cNvSpPr/>
            <p:nvPr/>
          </p:nvSpPr>
          <p:spPr>
            <a:xfrm>
              <a:off x="3769505" y="1559967"/>
              <a:ext cx="117956" cy="14786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7" name="Freeform 31"/>
            <p:cNvSpPr/>
            <p:nvPr/>
          </p:nvSpPr>
          <p:spPr>
            <a:xfrm>
              <a:off x="3907394" y="1559967"/>
              <a:ext cx="126262"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068" name="Freeform 32"/>
            <p:cNvSpPr/>
            <p:nvPr/>
          </p:nvSpPr>
          <p:spPr>
            <a:xfrm>
              <a:off x="4056912" y="1559967"/>
              <a:ext cx="112971" cy="14786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grpSp>
      <p:grpSp>
        <p:nvGrpSpPr>
          <p:cNvPr id="2103" name="Group 109"/>
          <p:cNvGrpSpPr/>
          <p:nvPr/>
        </p:nvGrpSpPr>
        <p:grpSpPr>
          <a:xfrm>
            <a:off x="12263437" y="-2"/>
            <a:ext cx="3681706" cy="3436625"/>
            <a:chOff x="-1" y="0"/>
            <a:chExt cx="3681705" cy="3436623"/>
          </a:xfrm>
        </p:grpSpPr>
        <p:sp>
          <p:nvSpPr>
            <p:cNvPr id="2070"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071"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072"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073"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074"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075"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076"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077"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078"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079"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080"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081"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082"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083"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084"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085"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086"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087"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088"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089"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090" name="Rectangle 130"/>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091" name="Rectangle 131"/>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092" name="Rectangle 132"/>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093" name="Rectangle 133"/>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094" name="Rectangle 134"/>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095"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096"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097"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098"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099" name="Rectangle 139"/>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100" name="Rectangle 140"/>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101"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102"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104" name="Questions"/>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lvl1pPr>
          </a:lstStyle>
          <a:p>
            <a:r>
              <a:t>Questions</a:t>
            </a:r>
          </a:p>
        </p:txBody>
      </p:sp>
      <p:grpSp>
        <p:nvGrpSpPr>
          <p:cNvPr id="2107" name="Rectangle 104"/>
          <p:cNvGrpSpPr/>
          <p:nvPr/>
        </p:nvGrpSpPr>
        <p:grpSpPr>
          <a:xfrm>
            <a:off x="-3101348" y="3937799"/>
            <a:ext cx="3018796" cy="726651"/>
            <a:chOff x="0" y="0"/>
            <a:chExt cx="3018795" cy="726650"/>
          </a:xfrm>
        </p:grpSpPr>
        <p:sp>
          <p:nvSpPr>
            <p:cNvPr id="2105"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106"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110" name="Rectangle 104"/>
          <p:cNvGrpSpPr/>
          <p:nvPr/>
        </p:nvGrpSpPr>
        <p:grpSpPr>
          <a:xfrm>
            <a:off x="-3101358" y="3048135"/>
            <a:ext cx="3018795" cy="673689"/>
            <a:chOff x="0" y="0"/>
            <a:chExt cx="3018793" cy="673687"/>
          </a:xfrm>
        </p:grpSpPr>
        <p:sp>
          <p:nvSpPr>
            <p:cNvPr id="2108" name="Rectangle"/>
            <p:cNvSpPr/>
            <p:nvPr/>
          </p:nvSpPr>
          <p:spPr>
            <a:xfrm flipH="1">
              <a:off x="0" y="71441"/>
              <a:ext cx="3018794" cy="5308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109" name="INSERT YOUR QUOTE IN MAXIMUM OF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1 LINE OF TEXT</a:t>
              </a:r>
            </a:p>
          </p:txBody>
        </p:sp>
      </p:grpSp>
      <p:grpSp>
        <p:nvGrpSpPr>
          <p:cNvPr id="2113" name="Group 95"/>
          <p:cNvGrpSpPr/>
          <p:nvPr/>
        </p:nvGrpSpPr>
        <p:grpSpPr>
          <a:xfrm>
            <a:off x="-3101344" y="3119577"/>
            <a:ext cx="3018795" cy="522273"/>
            <a:chOff x="0" y="0"/>
            <a:chExt cx="3018794" cy="522271"/>
          </a:xfrm>
        </p:grpSpPr>
        <p:sp>
          <p:nvSpPr>
            <p:cNvPr id="2111" name="Straight Connector 96"/>
            <p:cNvSpPr/>
            <p:nvPr/>
          </p:nvSpPr>
          <p:spPr>
            <a:xfrm flipH="1" flipV="1">
              <a:off x="-1" y="52227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112" name="Straight Connector 97"/>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116" name="Group 98"/>
          <p:cNvGrpSpPr/>
          <p:nvPr/>
        </p:nvGrpSpPr>
        <p:grpSpPr>
          <a:xfrm>
            <a:off x="-3101344" y="3937798"/>
            <a:ext cx="3018795" cy="726653"/>
            <a:chOff x="0" y="0"/>
            <a:chExt cx="3018794" cy="726651"/>
          </a:xfrm>
        </p:grpSpPr>
        <p:sp>
          <p:nvSpPr>
            <p:cNvPr id="2114" name="Straight Connector 99"/>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115" name="Straight Connector 100"/>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117" name="Title 1"/>
          <p:cNvSpPr txBox="1"/>
          <p:nvPr/>
        </p:nvSpPr>
        <p:spPr>
          <a:xfrm>
            <a:off x="619170" y="1316161"/>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sp>
        <p:nvSpPr>
          <p:cNvPr id="2118"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Grey Title Slide With Picture">
    <p:spTree>
      <p:nvGrpSpPr>
        <p:cNvPr id="1" name=""/>
        <p:cNvGrpSpPr/>
        <p:nvPr/>
      </p:nvGrpSpPr>
      <p:grpSpPr>
        <a:xfrm>
          <a:off x="0" y="0"/>
          <a:ext cx="0" cy="0"/>
          <a:chOff x="0" y="0"/>
          <a:chExt cx="0" cy="0"/>
        </a:xfrm>
      </p:grpSpPr>
      <p:sp>
        <p:nvSpPr>
          <p:cNvPr id="387" name="Rectangle 16"/>
          <p:cNvSpPr/>
          <p:nvPr/>
        </p:nvSpPr>
        <p:spPr>
          <a:xfrm>
            <a:off x="334960" y="333375"/>
            <a:ext cx="11522080"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388" name="Body Level One…"/>
          <p:cNvSpPr txBox="1">
            <a:spLocks noGrp="1"/>
          </p:cNvSpPr>
          <p:nvPr>
            <p:ph type="body" sz="quarter" idx="1" hasCustomPrompt="1"/>
          </p:nvPr>
        </p:nvSpPr>
        <p:spPr>
          <a:xfrm>
            <a:off x="995362" y="5901351"/>
            <a:ext cx="6142038" cy="275614"/>
          </a:xfrm>
          <a:prstGeom prst="rect">
            <a:avLst/>
          </a:prstGeom>
        </p:spPr>
        <p:txBody>
          <a:bodyPr anchor="b"/>
          <a:lstStyle>
            <a:lvl1pPr>
              <a:lnSpc>
                <a:spcPct val="100000"/>
              </a:lnSpc>
              <a:defRPr sz="1500">
                <a:solidFill>
                  <a:srgbClr val="706F6F"/>
                </a:solidFill>
              </a:defRPr>
            </a:lvl1pPr>
            <a:lvl2pPr>
              <a:lnSpc>
                <a:spcPct val="100000"/>
              </a:lnSpc>
              <a:defRPr sz="1500">
                <a:solidFill>
                  <a:srgbClr val="706F6F"/>
                </a:solidFill>
              </a:defRPr>
            </a:lvl2pPr>
            <a:lvl3pPr marL="123391" indent="-123391">
              <a:lnSpc>
                <a:spcPct val="100000"/>
              </a:lnSpc>
              <a:defRPr sz="1500">
                <a:solidFill>
                  <a:srgbClr val="706F6F"/>
                </a:solidFill>
              </a:defRPr>
            </a:lvl3pPr>
            <a:lvl4pPr marL="304367" indent="-123391">
              <a:lnSpc>
                <a:spcPct val="100000"/>
              </a:lnSpc>
              <a:defRPr sz="1500">
                <a:solidFill>
                  <a:srgbClr val="706F6F"/>
                </a:solidFill>
              </a:defRPr>
            </a:lvl4pPr>
            <a:lvl5pPr marL="485341" indent="-123391">
              <a:lnSpc>
                <a:spcPct val="100000"/>
              </a:lnSpc>
              <a:defRPr sz="1500">
                <a:solidFill>
                  <a:srgbClr val="706F6F"/>
                </a:solidFill>
              </a:defRPr>
            </a:lvl5pPr>
          </a:lstStyle>
          <a:p>
            <a:r>
              <a:t>Click to edit location and date</a:t>
            </a:r>
          </a:p>
          <a:p>
            <a:pPr lvl="1"/>
            <a:endParaRPr/>
          </a:p>
          <a:p>
            <a:pPr lvl="2"/>
            <a:endParaRPr/>
          </a:p>
          <a:p>
            <a:pPr lvl="3"/>
            <a:endParaRPr/>
          </a:p>
          <a:p>
            <a:pPr lvl="4"/>
            <a:endParaRPr/>
          </a:p>
        </p:txBody>
      </p:sp>
      <p:sp>
        <p:nvSpPr>
          <p:cNvPr id="389" name="Click to edit Master title style"/>
          <p:cNvSpPr txBox="1">
            <a:spLocks noGrp="1"/>
          </p:cNvSpPr>
          <p:nvPr>
            <p:ph type="title" hasCustomPrompt="1"/>
          </p:nvPr>
        </p:nvSpPr>
        <p:spPr>
          <a:xfrm>
            <a:off x="995362" y="3329637"/>
            <a:ext cx="6142038" cy="1227575"/>
          </a:xfrm>
          <a:prstGeom prst="rect">
            <a:avLst/>
          </a:prstGeom>
        </p:spPr>
        <p:txBody>
          <a:bodyPr anchor="b"/>
          <a:lstStyle>
            <a:lvl1pPr>
              <a:lnSpc>
                <a:spcPts val="4600"/>
              </a:lnSpc>
              <a:defRPr sz="5600"/>
            </a:lvl1pPr>
          </a:lstStyle>
          <a:p>
            <a:r>
              <a:t>Click to edit Master title style</a:t>
            </a:r>
          </a:p>
        </p:txBody>
      </p:sp>
      <p:sp>
        <p:nvSpPr>
          <p:cNvPr id="390" name="Text Placeholder 6"/>
          <p:cNvSpPr>
            <a:spLocks noGrp="1"/>
          </p:cNvSpPr>
          <p:nvPr>
            <p:ph type="body" sz="quarter" idx="21" hasCustomPrompt="1"/>
          </p:nvPr>
        </p:nvSpPr>
        <p:spPr>
          <a:xfrm>
            <a:off x="995361" y="4680749"/>
            <a:ext cx="6142040" cy="729452"/>
          </a:xfrm>
          <a:prstGeom prst="rect">
            <a:avLst/>
          </a:prstGeom>
        </p:spPr>
        <p:txBody>
          <a:bodyPr/>
          <a:lstStyle>
            <a:lvl1pPr>
              <a:lnSpc>
                <a:spcPts val="2300"/>
              </a:lnSpc>
              <a:defRPr sz="2500"/>
            </a:lvl1pPr>
          </a:lstStyle>
          <a:p>
            <a:r>
              <a:t>Click to edit Subtitle text styles</a:t>
            </a:r>
          </a:p>
        </p:txBody>
      </p:sp>
      <p:sp>
        <p:nvSpPr>
          <p:cNvPr id="391" name="Picture Placeholder 10"/>
          <p:cNvSpPr>
            <a:spLocks noGrp="1"/>
          </p:cNvSpPr>
          <p:nvPr>
            <p:ph type="pic" sz="half" idx="22"/>
          </p:nvPr>
        </p:nvSpPr>
        <p:spPr>
          <a:xfrm>
            <a:off x="7454900" y="333375"/>
            <a:ext cx="4402138" cy="6191252"/>
          </a:xfrm>
          <a:prstGeom prst="rect">
            <a:avLst/>
          </a:prstGeom>
        </p:spPr>
        <p:txBody>
          <a:bodyPr lIns="91439" tIns="45719" rIns="91439" bIns="45719">
            <a:noAutofit/>
          </a:bodyPr>
          <a:lstStyle/>
          <a:p>
            <a:endParaRPr/>
          </a:p>
        </p:txBody>
      </p:sp>
      <p:grpSp>
        <p:nvGrpSpPr>
          <p:cNvPr id="420" name="Group 18"/>
          <p:cNvGrpSpPr/>
          <p:nvPr/>
        </p:nvGrpSpPr>
        <p:grpSpPr>
          <a:xfrm>
            <a:off x="994274" y="1309686"/>
            <a:ext cx="2975837" cy="1256731"/>
            <a:chOff x="0" y="0"/>
            <a:chExt cx="2975835" cy="1256729"/>
          </a:xfrm>
        </p:grpSpPr>
        <p:sp>
          <p:nvSpPr>
            <p:cNvPr id="392" name="Freeform 5"/>
            <p:cNvSpPr/>
            <p:nvPr/>
          </p:nvSpPr>
          <p:spPr>
            <a:xfrm>
              <a:off x="-1" y="-1"/>
              <a:ext cx="1005384" cy="1216420"/>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3" name="Oval 20"/>
            <p:cNvSpPr/>
            <p:nvPr/>
          </p:nvSpPr>
          <p:spPr>
            <a:xfrm>
              <a:off x="371090" y="343821"/>
              <a:ext cx="263205" cy="265575"/>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4" name="Rectangle 24"/>
            <p:cNvSpPr/>
            <p:nvPr/>
          </p:nvSpPr>
          <p:spPr>
            <a:xfrm>
              <a:off x="1216416" y="160055"/>
              <a:ext cx="100777" cy="399546"/>
            </a:xfrm>
            <a:prstGeom prst="rect">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5" name="Freeform 8"/>
            <p:cNvSpPr/>
            <p:nvPr/>
          </p:nvSpPr>
          <p:spPr>
            <a:xfrm>
              <a:off x="1366986" y="237118"/>
              <a:ext cx="331967" cy="331967"/>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6" name="Freeform 9"/>
            <p:cNvSpPr/>
            <p:nvPr/>
          </p:nvSpPr>
          <p:spPr>
            <a:xfrm>
              <a:off x="1710808" y="248974"/>
              <a:ext cx="375834" cy="310626"/>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7" name="Freeform 10"/>
            <p:cNvSpPr/>
            <p:nvPr/>
          </p:nvSpPr>
          <p:spPr>
            <a:xfrm>
              <a:off x="2119836" y="248974"/>
              <a:ext cx="99592" cy="3106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8" name="Freeform 11"/>
            <p:cNvSpPr/>
            <p:nvPr/>
          </p:nvSpPr>
          <p:spPr>
            <a:xfrm>
              <a:off x="1214045" y="630735"/>
              <a:ext cx="314184"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399" name="Freeform 12"/>
            <p:cNvSpPr/>
            <p:nvPr/>
          </p:nvSpPr>
          <p:spPr>
            <a:xfrm>
              <a:off x="1599362" y="637848"/>
              <a:ext cx="99592" cy="3106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400" name="Freeform 13"/>
            <p:cNvSpPr/>
            <p:nvPr/>
          </p:nvSpPr>
          <p:spPr>
            <a:xfrm>
              <a:off x="1771273" y="630735"/>
              <a:ext cx="312998" cy="317740"/>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401" name="Freeform 14"/>
            <p:cNvSpPr/>
            <p:nvPr/>
          </p:nvSpPr>
          <p:spPr>
            <a:xfrm>
              <a:off x="2134063" y="628364"/>
              <a:ext cx="330783" cy="329596"/>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402" name="Freeform 15"/>
            <p:cNvSpPr/>
            <p:nvPr/>
          </p:nvSpPr>
          <p:spPr>
            <a:xfrm>
              <a:off x="1218787" y="1080074"/>
              <a:ext cx="110263" cy="13634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3" name="Freeform 16"/>
            <p:cNvSpPr/>
            <p:nvPr/>
          </p:nvSpPr>
          <p:spPr>
            <a:xfrm>
              <a:off x="1319562" y="1113271"/>
              <a:ext cx="87736" cy="10552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4" name="Freeform 17"/>
            <p:cNvSpPr/>
            <p:nvPr/>
          </p:nvSpPr>
          <p:spPr>
            <a:xfrm>
              <a:off x="1423894" y="1113271"/>
              <a:ext cx="85365" cy="10552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5" name="Freeform 18"/>
            <p:cNvSpPr/>
            <p:nvPr/>
          </p:nvSpPr>
          <p:spPr>
            <a:xfrm>
              <a:off x="1528227" y="1080074"/>
              <a:ext cx="80622"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6" name="Freeform 19"/>
            <p:cNvSpPr/>
            <p:nvPr/>
          </p:nvSpPr>
          <p:spPr>
            <a:xfrm>
              <a:off x="1634930" y="1113271"/>
              <a:ext cx="80622"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7" name="Freeform 20"/>
            <p:cNvSpPr/>
            <p:nvPr/>
          </p:nvSpPr>
          <p:spPr>
            <a:xfrm>
              <a:off x="1734520" y="1113271"/>
              <a:ext cx="91293" cy="10552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08" name="Rectangle 49"/>
            <p:cNvSpPr/>
            <p:nvPr/>
          </p:nvSpPr>
          <p:spPr>
            <a:xfrm>
              <a:off x="1849522" y="1080074"/>
              <a:ext cx="16600" cy="136345"/>
            </a:xfrm>
            <a:prstGeom prst="rect">
              <a:avLst/>
            </a:prstGeom>
            <a:solidFill>
              <a:srgbClr val="A8A8A8"/>
            </a:solidFill>
            <a:ln w="12700" cap="flat">
              <a:noFill/>
              <a:miter lim="400000"/>
            </a:ln>
            <a:effectLst/>
          </p:spPr>
          <p:txBody>
            <a:bodyPr wrap="square" lIns="36000" tIns="36000" rIns="36000" bIns="36000" numCol="1" anchor="t">
              <a:noAutofit/>
            </a:bodyPr>
            <a:lstStyle/>
            <a:p>
              <a:endParaRPr/>
            </a:p>
          </p:txBody>
        </p:sp>
        <p:sp>
          <p:nvSpPr>
            <p:cNvPr id="409" name="Freeform 22"/>
            <p:cNvSpPr/>
            <p:nvPr/>
          </p:nvSpPr>
          <p:spPr>
            <a:xfrm>
              <a:off x="1885089" y="1113271"/>
              <a:ext cx="92479" cy="10552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0" name="Freeform 23"/>
            <p:cNvSpPr/>
            <p:nvPr/>
          </p:nvSpPr>
          <p:spPr>
            <a:xfrm>
              <a:off x="1991793" y="1115642"/>
              <a:ext cx="87735" cy="14108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1" name="Freeform 24"/>
            <p:cNvSpPr/>
            <p:nvPr/>
          </p:nvSpPr>
          <p:spPr>
            <a:xfrm>
              <a:off x="2096124" y="1115642"/>
              <a:ext cx="90107" cy="14108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2" name="Freeform 25"/>
            <p:cNvSpPr/>
            <p:nvPr/>
          </p:nvSpPr>
          <p:spPr>
            <a:xfrm>
              <a:off x="2253808" y="1075332"/>
              <a:ext cx="106706" cy="145830"/>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3" name="Freeform 26"/>
            <p:cNvSpPr/>
            <p:nvPr/>
          </p:nvSpPr>
          <p:spPr>
            <a:xfrm>
              <a:off x="237948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4" name="Freeform 27"/>
            <p:cNvSpPr/>
            <p:nvPr/>
          </p:nvSpPr>
          <p:spPr>
            <a:xfrm>
              <a:off x="2493298" y="1113271"/>
              <a:ext cx="47425" cy="103148"/>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5" name="Freeform 28"/>
            <p:cNvSpPr/>
            <p:nvPr/>
          </p:nvSpPr>
          <p:spPr>
            <a:xfrm>
              <a:off x="2545464" y="1115642"/>
              <a:ext cx="90107" cy="100777"/>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6" name="Freeform 29"/>
            <p:cNvSpPr/>
            <p:nvPr/>
          </p:nvSpPr>
          <p:spPr>
            <a:xfrm>
              <a:off x="2652167" y="1080074"/>
              <a:ext cx="16600" cy="1363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7" name="Freeform 30"/>
            <p:cNvSpPr/>
            <p:nvPr/>
          </p:nvSpPr>
          <p:spPr>
            <a:xfrm>
              <a:off x="2690106" y="1113271"/>
              <a:ext cx="84180" cy="10552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8" name="Freeform 31"/>
            <p:cNvSpPr/>
            <p:nvPr/>
          </p:nvSpPr>
          <p:spPr>
            <a:xfrm>
              <a:off x="2788511" y="1113271"/>
              <a:ext cx="90107" cy="10552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419" name="Freeform 32"/>
            <p:cNvSpPr/>
            <p:nvPr/>
          </p:nvSpPr>
          <p:spPr>
            <a:xfrm>
              <a:off x="2895214" y="1113271"/>
              <a:ext cx="80622" cy="10552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grpSp>
      <p:sp>
        <p:nvSpPr>
          <p:cNvPr id="421" name="Text Placeholder 2"/>
          <p:cNvSpPr>
            <a:spLocks noGrp="1"/>
          </p:cNvSpPr>
          <p:nvPr>
            <p:ph type="body" sz="quarter" idx="23" hasCustomPrompt="1"/>
          </p:nvPr>
        </p:nvSpPr>
        <p:spPr>
          <a:xfrm>
            <a:off x="995361" y="5619200"/>
            <a:ext cx="6142039" cy="275614"/>
          </a:xfrm>
          <a:prstGeom prst="rect">
            <a:avLst/>
          </a:prstGeom>
        </p:spPr>
        <p:txBody>
          <a:bodyPr anchor="b"/>
          <a:lstStyle>
            <a:lvl1pPr>
              <a:lnSpc>
                <a:spcPct val="100000"/>
              </a:lnSpc>
              <a:defRPr sz="1500">
                <a:solidFill>
                  <a:srgbClr val="706F6F"/>
                </a:solidFill>
              </a:defRPr>
            </a:lvl1pPr>
          </a:lstStyle>
          <a:p>
            <a:r>
              <a:t>Click to edit presenter name</a:t>
            </a:r>
          </a:p>
        </p:txBody>
      </p:sp>
      <p:grpSp>
        <p:nvGrpSpPr>
          <p:cNvPr id="455" name="Group 112"/>
          <p:cNvGrpSpPr/>
          <p:nvPr/>
        </p:nvGrpSpPr>
        <p:grpSpPr>
          <a:xfrm>
            <a:off x="12263437" y="-2"/>
            <a:ext cx="3681706" cy="3436625"/>
            <a:chOff x="-1" y="0"/>
            <a:chExt cx="3681705" cy="3436623"/>
          </a:xfrm>
        </p:grpSpPr>
        <p:sp>
          <p:nvSpPr>
            <p:cNvPr id="42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42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42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42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42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42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42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42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43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43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43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43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43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43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43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43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43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43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44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44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442" name="Rectangle 133"/>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443" name="Rectangle 134"/>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444" name="Rectangle 135"/>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445" name="Rectangle 136"/>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446" name="Rectangle 137"/>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44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44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44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45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451" name="Rectangle 142"/>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452" name="Rectangle 143"/>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45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45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458" name="Rectangle 104"/>
          <p:cNvGrpSpPr/>
          <p:nvPr/>
        </p:nvGrpSpPr>
        <p:grpSpPr>
          <a:xfrm>
            <a:off x="-3101346" y="5510364"/>
            <a:ext cx="3018797" cy="525099"/>
            <a:chOff x="0" y="0"/>
            <a:chExt cx="3018795" cy="525097"/>
          </a:xfrm>
        </p:grpSpPr>
        <p:sp>
          <p:nvSpPr>
            <p:cNvPr id="456"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57" name="INSERT NAME OF PRESENTER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OF PRESENTER (ONE LINE)</a:t>
              </a:r>
            </a:p>
          </p:txBody>
        </p:sp>
      </p:grpSp>
      <p:grpSp>
        <p:nvGrpSpPr>
          <p:cNvPr id="461" name="Rectangle 104"/>
          <p:cNvGrpSpPr/>
          <p:nvPr/>
        </p:nvGrpSpPr>
        <p:grpSpPr>
          <a:xfrm>
            <a:off x="-3101346" y="4680749"/>
            <a:ext cx="3018794" cy="729453"/>
            <a:chOff x="0" y="0"/>
            <a:chExt cx="3018792" cy="729451"/>
          </a:xfrm>
        </p:grpSpPr>
        <p:sp>
          <p:nvSpPr>
            <p:cNvPr id="459" name="Rectangle"/>
            <p:cNvSpPr/>
            <p:nvPr/>
          </p:nvSpPr>
          <p:spPr>
            <a:xfrm flipH="1">
              <a:off x="-1" y="0"/>
              <a:ext cx="3018794" cy="729453"/>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60" name="INSERT SUBTITLE HERE NOT MORE THAN 2 LINES OF TEXT"/>
            <p:cNvSpPr txBox="1"/>
            <p:nvPr/>
          </p:nvSpPr>
          <p:spPr>
            <a:xfrm>
              <a:off x="-1" y="27880"/>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SUBTITLE HERE NOT MORE THAN 2 LINES OF TEXT</a:t>
              </a:r>
            </a:p>
          </p:txBody>
        </p:sp>
      </p:grpSp>
      <p:grpSp>
        <p:nvGrpSpPr>
          <p:cNvPr id="464" name="Rectangle 104"/>
          <p:cNvGrpSpPr/>
          <p:nvPr/>
        </p:nvGrpSpPr>
        <p:grpSpPr>
          <a:xfrm>
            <a:off x="-3101345" y="3329475"/>
            <a:ext cx="3018793" cy="1227737"/>
            <a:chOff x="0" y="0"/>
            <a:chExt cx="3018792" cy="1227736"/>
          </a:xfrm>
        </p:grpSpPr>
        <p:sp>
          <p:nvSpPr>
            <p:cNvPr id="462" name="Rectangle"/>
            <p:cNvSpPr/>
            <p:nvPr/>
          </p:nvSpPr>
          <p:spPr>
            <a:xfrm flipH="1">
              <a:off x="-1" y="0"/>
              <a:ext cx="3018794" cy="122773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63" name="INSERT TITLE HERE NOT MORE THAN 2 LINES OF TEXT"/>
            <p:cNvSpPr txBox="1"/>
            <p:nvPr/>
          </p:nvSpPr>
          <p:spPr>
            <a:xfrm>
              <a:off x="-1" y="277022"/>
              <a:ext cx="3018793"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467" name="Group 162"/>
          <p:cNvGrpSpPr/>
          <p:nvPr/>
        </p:nvGrpSpPr>
        <p:grpSpPr>
          <a:xfrm>
            <a:off x="-3101344" y="3329475"/>
            <a:ext cx="3018795" cy="1227738"/>
            <a:chOff x="0" y="0"/>
            <a:chExt cx="3018794" cy="1227737"/>
          </a:xfrm>
        </p:grpSpPr>
        <p:sp>
          <p:nvSpPr>
            <p:cNvPr id="465" name="Straight Connector 163"/>
            <p:cNvSpPr/>
            <p:nvPr/>
          </p:nvSpPr>
          <p:spPr>
            <a:xfrm flipH="1" flipV="1">
              <a:off x="-1" y="1227736"/>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466" name="Straight Connector 16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470" name="Group 165"/>
          <p:cNvGrpSpPr/>
          <p:nvPr/>
        </p:nvGrpSpPr>
        <p:grpSpPr>
          <a:xfrm>
            <a:off x="-3101344" y="4680748"/>
            <a:ext cx="3018795" cy="729454"/>
            <a:chOff x="0" y="-1"/>
            <a:chExt cx="3018794" cy="729453"/>
          </a:xfrm>
        </p:grpSpPr>
        <p:sp>
          <p:nvSpPr>
            <p:cNvPr id="468" name="Straight Connector 166"/>
            <p:cNvSpPr/>
            <p:nvPr/>
          </p:nvSpPr>
          <p:spPr>
            <a:xfrm flipH="1" flipV="1">
              <a:off x="-1" y="72945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469" name="Straight Connector 167"/>
            <p:cNvSpPr/>
            <p:nvPr/>
          </p:nvSpPr>
          <p:spPr>
            <a:xfrm flipH="1" flipV="1">
              <a:off x="-1" y="-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473" name="Group 168"/>
          <p:cNvGrpSpPr/>
          <p:nvPr/>
        </p:nvGrpSpPr>
        <p:grpSpPr>
          <a:xfrm>
            <a:off x="-3101344" y="5619200"/>
            <a:ext cx="3018795" cy="282152"/>
            <a:chOff x="0" y="0"/>
            <a:chExt cx="3018794" cy="282150"/>
          </a:xfrm>
        </p:grpSpPr>
        <p:sp>
          <p:nvSpPr>
            <p:cNvPr id="471" name="Straight Connector 169"/>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472" name="Straight Connector 170"/>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476" name="Rectangle 104"/>
          <p:cNvGrpSpPr/>
          <p:nvPr/>
        </p:nvGrpSpPr>
        <p:grpSpPr>
          <a:xfrm>
            <a:off x="-3101346" y="5799646"/>
            <a:ext cx="3018797" cy="525099"/>
            <a:chOff x="0" y="0"/>
            <a:chExt cx="3018795" cy="525097"/>
          </a:xfrm>
        </p:grpSpPr>
        <p:sp>
          <p:nvSpPr>
            <p:cNvPr id="474" name="Rectangle"/>
            <p:cNvSpPr/>
            <p:nvPr/>
          </p:nvSpPr>
          <p:spPr>
            <a:xfrm flipH="1">
              <a:off x="0" y="108835"/>
              <a:ext cx="3018796" cy="30743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75" name="INSERT LOCATION, DATE (ONE LINE)"/>
            <p:cNvSpPr txBox="1"/>
            <p:nvPr/>
          </p:nvSpPr>
          <p:spPr>
            <a:xfrm>
              <a:off x="-1" y="0"/>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 DATE (ONE LINE)</a:t>
              </a:r>
            </a:p>
          </p:txBody>
        </p:sp>
      </p:grpSp>
      <p:grpSp>
        <p:nvGrpSpPr>
          <p:cNvPr id="479" name="Group 172"/>
          <p:cNvGrpSpPr/>
          <p:nvPr/>
        </p:nvGrpSpPr>
        <p:grpSpPr>
          <a:xfrm>
            <a:off x="-3101344" y="5908483"/>
            <a:ext cx="3018795" cy="282152"/>
            <a:chOff x="0" y="0"/>
            <a:chExt cx="3018794" cy="282150"/>
          </a:xfrm>
        </p:grpSpPr>
        <p:sp>
          <p:nvSpPr>
            <p:cNvPr id="477" name="Straight Connector 173"/>
            <p:cNvSpPr/>
            <p:nvPr/>
          </p:nvSpPr>
          <p:spPr>
            <a:xfrm flipH="1" flipV="1">
              <a:off x="-1" y="2821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478" name="Straight Connector 174"/>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494" name="Group 100"/>
          <p:cNvGrpSpPr/>
          <p:nvPr/>
        </p:nvGrpSpPr>
        <p:grpSpPr>
          <a:xfrm>
            <a:off x="12263435" y="3542533"/>
            <a:ext cx="3681707" cy="2424678"/>
            <a:chOff x="0" y="-1"/>
            <a:chExt cx="3681706" cy="2424677"/>
          </a:xfrm>
        </p:grpSpPr>
        <p:sp>
          <p:nvSpPr>
            <p:cNvPr id="480"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483" name="Rectangle 102"/>
            <p:cNvGrpSpPr/>
            <p:nvPr/>
          </p:nvGrpSpPr>
          <p:grpSpPr>
            <a:xfrm>
              <a:off x="-1" y="-2"/>
              <a:ext cx="2008245" cy="2248671"/>
              <a:chOff x="0" y="0"/>
              <a:chExt cx="2008243" cy="2248670"/>
            </a:xfrm>
          </p:grpSpPr>
          <p:sp>
            <p:nvSpPr>
              <p:cNvPr id="481"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482"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484" name="Picture 103" descr="Picture 103"/>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485" name="Picture 104" descr="Picture 104"/>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486" name="Picture 105" descr="Picture 105"/>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487" name="Picture 106" descr="Picture 106"/>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490" name="Group 107"/>
            <p:cNvGrpSpPr/>
            <p:nvPr/>
          </p:nvGrpSpPr>
          <p:grpSpPr>
            <a:xfrm>
              <a:off x="2104156" y="606858"/>
              <a:ext cx="511970" cy="758185"/>
              <a:chOff x="0" y="0"/>
              <a:chExt cx="511969" cy="758184"/>
            </a:xfrm>
          </p:grpSpPr>
          <p:pic>
            <p:nvPicPr>
              <p:cNvPr id="488" name="Picture 111" descr="Picture 111"/>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489" name="Rectangle 175"/>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491" name="Straight Arrow Connector 108"/>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492" name="Straight Arrow Connector 109"/>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493" name="Oval 110"/>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495"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Question blue with image">
    <p:spTree>
      <p:nvGrpSpPr>
        <p:cNvPr id="1" name=""/>
        <p:cNvGrpSpPr/>
        <p:nvPr/>
      </p:nvGrpSpPr>
      <p:grpSpPr>
        <a:xfrm>
          <a:off x="0" y="0"/>
          <a:ext cx="0" cy="0"/>
          <a:chOff x="0" y="0"/>
          <a:chExt cx="0" cy="0"/>
        </a:xfrm>
      </p:grpSpPr>
      <p:sp>
        <p:nvSpPr>
          <p:cNvPr id="2125" name="Rectangle 29"/>
          <p:cNvSpPr/>
          <p:nvPr/>
        </p:nvSpPr>
        <p:spPr>
          <a:xfrm>
            <a:off x="334960" y="333375"/>
            <a:ext cx="5761042"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2126" name="Picture Placeholder 10"/>
          <p:cNvSpPr>
            <a:spLocks noGrp="1"/>
          </p:cNvSpPr>
          <p:nvPr>
            <p:ph type="pic" idx="21"/>
          </p:nvPr>
        </p:nvSpPr>
        <p:spPr>
          <a:xfrm>
            <a:off x="6096000" y="333375"/>
            <a:ext cx="5761040" cy="6191252"/>
          </a:xfrm>
          <a:prstGeom prst="rect">
            <a:avLst/>
          </a:prstGeom>
        </p:spPr>
        <p:txBody>
          <a:bodyPr lIns="91439" tIns="45719" rIns="91439" bIns="45719">
            <a:noAutofit/>
          </a:bodyPr>
          <a:lstStyle/>
          <a:p>
            <a:endParaRPr/>
          </a:p>
        </p:txBody>
      </p:sp>
      <p:grpSp>
        <p:nvGrpSpPr>
          <p:cNvPr id="2160" name="Group 60"/>
          <p:cNvGrpSpPr/>
          <p:nvPr/>
        </p:nvGrpSpPr>
        <p:grpSpPr>
          <a:xfrm>
            <a:off x="12263437" y="-2"/>
            <a:ext cx="3681706" cy="3436625"/>
            <a:chOff x="-1" y="0"/>
            <a:chExt cx="3681705" cy="3436623"/>
          </a:xfrm>
        </p:grpSpPr>
        <p:sp>
          <p:nvSpPr>
            <p:cNvPr id="212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12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12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13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13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13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13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13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13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13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13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13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13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14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14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14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14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14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14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14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147" name="Rectangle 81"/>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148" name="Rectangle 82"/>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149" name="Rectangle 83"/>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150" name="Rectangle 84"/>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151" name="Rectangle 85"/>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15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15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15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15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156" name="Rectangle 90"/>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157" name="Rectangle 91"/>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15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15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161"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Name or Subtitle</a:t>
            </a:r>
          </a:p>
          <a:p>
            <a:pPr lvl="1"/>
            <a:endParaRPr/>
          </a:p>
          <a:p>
            <a:pPr lvl="2"/>
            <a:endParaRPr/>
          </a:p>
          <a:p>
            <a:pPr lvl="3"/>
            <a:endParaRPr/>
          </a:p>
          <a:p>
            <a:pPr lvl="4"/>
            <a:endParaRPr/>
          </a:p>
        </p:txBody>
      </p:sp>
      <p:sp>
        <p:nvSpPr>
          <p:cNvPr id="2162" name="Title 1"/>
          <p:cNvSpPr txBox="1"/>
          <p:nvPr/>
        </p:nvSpPr>
        <p:spPr>
          <a:xfrm>
            <a:off x="619170" y="1316161"/>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chemeClr val="accent4"/>
                </a:solidFill>
              </a:defRPr>
            </a:lvl1pPr>
          </a:lstStyle>
          <a:p>
            <a:r>
              <a:t>?</a:t>
            </a:r>
          </a:p>
        </p:txBody>
      </p:sp>
      <p:sp>
        <p:nvSpPr>
          <p:cNvPr id="2163" name="Questions"/>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solidFill>
                  <a:srgbClr val="FFFFFF"/>
                </a:solidFill>
              </a:defRPr>
            </a:lvl1pPr>
          </a:lstStyle>
          <a:p>
            <a:r>
              <a:t>Questions</a:t>
            </a:r>
          </a:p>
        </p:txBody>
      </p:sp>
      <p:grpSp>
        <p:nvGrpSpPr>
          <p:cNvPr id="2166" name="Rectangle 104"/>
          <p:cNvGrpSpPr/>
          <p:nvPr/>
        </p:nvGrpSpPr>
        <p:grpSpPr>
          <a:xfrm>
            <a:off x="-3101348" y="3937799"/>
            <a:ext cx="3018796" cy="726651"/>
            <a:chOff x="0" y="0"/>
            <a:chExt cx="3018795" cy="726650"/>
          </a:xfrm>
        </p:grpSpPr>
        <p:sp>
          <p:nvSpPr>
            <p:cNvPr id="2164"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165"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169" name="Rectangle 104"/>
          <p:cNvGrpSpPr/>
          <p:nvPr/>
        </p:nvGrpSpPr>
        <p:grpSpPr>
          <a:xfrm>
            <a:off x="-3101358" y="3048135"/>
            <a:ext cx="3018795" cy="673689"/>
            <a:chOff x="0" y="0"/>
            <a:chExt cx="3018793" cy="673687"/>
          </a:xfrm>
        </p:grpSpPr>
        <p:sp>
          <p:nvSpPr>
            <p:cNvPr id="2167" name="Rectangle"/>
            <p:cNvSpPr/>
            <p:nvPr/>
          </p:nvSpPr>
          <p:spPr>
            <a:xfrm flipH="1">
              <a:off x="0" y="71441"/>
              <a:ext cx="3018794" cy="5308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168" name="INSERT YOUR QUOTE IN MAXIMUM OF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1 LINE OF TEXT</a:t>
              </a:r>
            </a:p>
          </p:txBody>
        </p:sp>
      </p:grpSp>
      <p:grpSp>
        <p:nvGrpSpPr>
          <p:cNvPr id="2172" name="Group 100"/>
          <p:cNvGrpSpPr/>
          <p:nvPr/>
        </p:nvGrpSpPr>
        <p:grpSpPr>
          <a:xfrm>
            <a:off x="-3101344" y="3119577"/>
            <a:ext cx="3018795" cy="522273"/>
            <a:chOff x="0" y="0"/>
            <a:chExt cx="3018794" cy="522271"/>
          </a:xfrm>
        </p:grpSpPr>
        <p:sp>
          <p:nvSpPr>
            <p:cNvPr id="2170" name="Straight Connector 101"/>
            <p:cNvSpPr/>
            <p:nvPr/>
          </p:nvSpPr>
          <p:spPr>
            <a:xfrm flipH="1" flipV="1">
              <a:off x="-1" y="52227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171" name="Straight Connector 102"/>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175" name="Group 103"/>
          <p:cNvGrpSpPr/>
          <p:nvPr/>
        </p:nvGrpSpPr>
        <p:grpSpPr>
          <a:xfrm>
            <a:off x="-3101344" y="3937798"/>
            <a:ext cx="3018795" cy="726653"/>
            <a:chOff x="0" y="0"/>
            <a:chExt cx="3018794" cy="726651"/>
          </a:xfrm>
        </p:grpSpPr>
        <p:sp>
          <p:nvSpPr>
            <p:cNvPr id="2173" name="Straight Connector 104"/>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174" name="Straight Connector 10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190" name="Group 107"/>
          <p:cNvGrpSpPr/>
          <p:nvPr/>
        </p:nvGrpSpPr>
        <p:grpSpPr>
          <a:xfrm>
            <a:off x="12263435" y="3542533"/>
            <a:ext cx="3681707" cy="2424678"/>
            <a:chOff x="0" y="-1"/>
            <a:chExt cx="3681706" cy="2424677"/>
          </a:xfrm>
        </p:grpSpPr>
        <p:sp>
          <p:nvSpPr>
            <p:cNvPr id="2176"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2179" name="Rectangle 122"/>
            <p:cNvGrpSpPr/>
            <p:nvPr/>
          </p:nvGrpSpPr>
          <p:grpSpPr>
            <a:xfrm>
              <a:off x="-1" y="-2"/>
              <a:ext cx="2008245" cy="2248671"/>
              <a:chOff x="0" y="0"/>
              <a:chExt cx="2008243" cy="2248670"/>
            </a:xfrm>
          </p:grpSpPr>
          <p:sp>
            <p:nvSpPr>
              <p:cNvPr id="2177"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2178"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2180" name="Picture 123" descr="Picture 123"/>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2181" name="Picture 124" descr="Picture 124"/>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2182" name="Picture 125" descr="Picture 125"/>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2183" name="Picture 126" descr="Picture 126"/>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2186" name="Group 127"/>
            <p:cNvGrpSpPr/>
            <p:nvPr/>
          </p:nvGrpSpPr>
          <p:grpSpPr>
            <a:xfrm>
              <a:off x="2104156" y="606858"/>
              <a:ext cx="511970" cy="758185"/>
              <a:chOff x="0" y="0"/>
              <a:chExt cx="511969" cy="758184"/>
            </a:xfrm>
          </p:grpSpPr>
          <p:pic>
            <p:nvPicPr>
              <p:cNvPr id="2184" name="Picture 131" descr="Picture 131"/>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2185" name="Rectangle 132"/>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2187" name="Straight Arrow Connector 128"/>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2188" name="Straight Arrow Connector 129"/>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2189" name="Oval 130"/>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2191"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Question grey with image">
    <p:spTree>
      <p:nvGrpSpPr>
        <p:cNvPr id="1" name=""/>
        <p:cNvGrpSpPr/>
        <p:nvPr/>
      </p:nvGrpSpPr>
      <p:grpSpPr>
        <a:xfrm>
          <a:off x="0" y="0"/>
          <a:ext cx="0" cy="0"/>
          <a:chOff x="0" y="0"/>
          <a:chExt cx="0" cy="0"/>
        </a:xfrm>
      </p:grpSpPr>
      <p:sp>
        <p:nvSpPr>
          <p:cNvPr id="2198" name="Rectangle 29"/>
          <p:cNvSpPr/>
          <p:nvPr/>
        </p:nvSpPr>
        <p:spPr>
          <a:xfrm>
            <a:off x="334960" y="333375"/>
            <a:ext cx="5761042"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2199" name="Picture Placeholder 10"/>
          <p:cNvSpPr>
            <a:spLocks noGrp="1"/>
          </p:cNvSpPr>
          <p:nvPr>
            <p:ph type="pic" idx="21"/>
          </p:nvPr>
        </p:nvSpPr>
        <p:spPr>
          <a:xfrm>
            <a:off x="6096000" y="333375"/>
            <a:ext cx="5761040" cy="6191252"/>
          </a:xfrm>
          <a:prstGeom prst="rect">
            <a:avLst/>
          </a:prstGeom>
        </p:spPr>
        <p:txBody>
          <a:bodyPr lIns="91439" tIns="45719" rIns="91439" bIns="45719">
            <a:noAutofit/>
          </a:bodyPr>
          <a:lstStyle/>
          <a:p>
            <a:endParaRPr/>
          </a:p>
        </p:txBody>
      </p:sp>
      <p:grpSp>
        <p:nvGrpSpPr>
          <p:cNvPr id="2233" name="Group 56"/>
          <p:cNvGrpSpPr/>
          <p:nvPr/>
        </p:nvGrpSpPr>
        <p:grpSpPr>
          <a:xfrm>
            <a:off x="12263437" y="-2"/>
            <a:ext cx="3681706" cy="3436625"/>
            <a:chOff x="-1" y="0"/>
            <a:chExt cx="3681705" cy="3436623"/>
          </a:xfrm>
        </p:grpSpPr>
        <p:sp>
          <p:nvSpPr>
            <p:cNvPr id="2200"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201"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202"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203"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204"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205"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206"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207"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208"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209"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210"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211"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212"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213"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214"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215"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216"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217"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218"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219"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220" name="Rectangle 77"/>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221" name="Rectangle 78"/>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222" name="Rectangle 79"/>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223" name="Rectangle 80"/>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224" name="Rectangle 81"/>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225"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226"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227"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228"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229" name="Rectangle 86"/>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230" name="Rectangle 87"/>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231"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232"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234" name="Body Level One…"/>
          <p:cNvSpPr txBox="1">
            <a:spLocks noGrp="1"/>
          </p:cNvSpPr>
          <p:nvPr>
            <p:ph type="body" sz="quarter" idx="1" hasCustomPrompt="1"/>
          </p:nvPr>
        </p:nvSpPr>
        <p:spPr>
          <a:xfrm>
            <a:off x="995303" y="3937799"/>
            <a:ext cx="4398965"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Name or Subtitle </a:t>
            </a:r>
          </a:p>
          <a:p>
            <a:pPr lvl="1"/>
            <a:endParaRPr/>
          </a:p>
          <a:p>
            <a:pPr lvl="2"/>
            <a:endParaRPr/>
          </a:p>
          <a:p>
            <a:pPr lvl="3"/>
            <a:endParaRPr/>
          </a:p>
          <a:p>
            <a:pPr lvl="4"/>
            <a:endParaRPr/>
          </a:p>
        </p:txBody>
      </p:sp>
      <p:sp>
        <p:nvSpPr>
          <p:cNvPr id="2235" name="Questions"/>
          <p:cNvSpPr txBox="1">
            <a:spLocks noGrp="1"/>
          </p:cNvSpPr>
          <p:nvPr>
            <p:ph type="title" hasCustomPrompt="1"/>
          </p:nvPr>
        </p:nvSpPr>
        <p:spPr>
          <a:xfrm>
            <a:off x="995305" y="2586687"/>
            <a:ext cx="4848284" cy="1227575"/>
          </a:xfrm>
          <a:prstGeom prst="rect">
            <a:avLst/>
          </a:prstGeom>
        </p:spPr>
        <p:txBody>
          <a:bodyPr anchor="b"/>
          <a:lstStyle>
            <a:lvl1pPr>
              <a:lnSpc>
                <a:spcPts val="4100"/>
              </a:lnSpc>
              <a:defRPr sz="5100"/>
            </a:lvl1pPr>
          </a:lstStyle>
          <a:p>
            <a:r>
              <a:t>Questions</a:t>
            </a:r>
          </a:p>
        </p:txBody>
      </p:sp>
      <p:grpSp>
        <p:nvGrpSpPr>
          <p:cNvPr id="2238" name="Rectangle 104"/>
          <p:cNvGrpSpPr/>
          <p:nvPr/>
        </p:nvGrpSpPr>
        <p:grpSpPr>
          <a:xfrm>
            <a:off x="-3101348" y="3937799"/>
            <a:ext cx="3018796" cy="726651"/>
            <a:chOff x="0" y="0"/>
            <a:chExt cx="3018795" cy="726650"/>
          </a:xfrm>
        </p:grpSpPr>
        <p:sp>
          <p:nvSpPr>
            <p:cNvPr id="2236"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237"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241" name="Rectangle 104"/>
          <p:cNvGrpSpPr/>
          <p:nvPr/>
        </p:nvGrpSpPr>
        <p:grpSpPr>
          <a:xfrm>
            <a:off x="-3101358" y="3048135"/>
            <a:ext cx="3018795" cy="673689"/>
            <a:chOff x="0" y="0"/>
            <a:chExt cx="3018793" cy="673687"/>
          </a:xfrm>
        </p:grpSpPr>
        <p:sp>
          <p:nvSpPr>
            <p:cNvPr id="2239" name="Rectangle"/>
            <p:cNvSpPr/>
            <p:nvPr/>
          </p:nvSpPr>
          <p:spPr>
            <a:xfrm flipH="1">
              <a:off x="0" y="71441"/>
              <a:ext cx="3018794" cy="5308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240" name="INSERT YOUR QUOTE IN MAXIMUM OF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QUOTE IN MAXIMUM OF 1 LINE OF TEXT</a:t>
              </a:r>
            </a:p>
          </p:txBody>
        </p:sp>
      </p:grpSp>
      <p:grpSp>
        <p:nvGrpSpPr>
          <p:cNvPr id="2244" name="Group 95"/>
          <p:cNvGrpSpPr/>
          <p:nvPr/>
        </p:nvGrpSpPr>
        <p:grpSpPr>
          <a:xfrm>
            <a:off x="-3101344" y="3119577"/>
            <a:ext cx="3018795" cy="522273"/>
            <a:chOff x="0" y="0"/>
            <a:chExt cx="3018794" cy="522271"/>
          </a:xfrm>
        </p:grpSpPr>
        <p:sp>
          <p:nvSpPr>
            <p:cNvPr id="2242" name="Straight Connector 96"/>
            <p:cNvSpPr/>
            <p:nvPr/>
          </p:nvSpPr>
          <p:spPr>
            <a:xfrm flipH="1" flipV="1">
              <a:off x="-1" y="52227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243" name="Straight Connector 97"/>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247" name="Group 98"/>
          <p:cNvGrpSpPr/>
          <p:nvPr/>
        </p:nvGrpSpPr>
        <p:grpSpPr>
          <a:xfrm>
            <a:off x="-3101344" y="3937798"/>
            <a:ext cx="3018795" cy="726653"/>
            <a:chOff x="0" y="0"/>
            <a:chExt cx="3018794" cy="726651"/>
          </a:xfrm>
        </p:grpSpPr>
        <p:sp>
          <p:nvSpPr>
            <p:cNvPr id="2245" name="Straight Connector 99"/>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246" name="Straight Connector 100"/>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248" name="Title 1"/>
          <p:cNvSpPr txBox="1"/>
          <p:nvPr/>
        </p:nvSpPr>
        <p:spPr>
          <a:xfrm>
            <a:off x="619170" y="1316161"/>
            <a:ext cx="1789116"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19900" b="1" cap="all">
                <a:solidFill>
                  <a:srgbClr val="D4D2D2"/>
                </a:solidFill>
              </a:defRPr>
            </a:lvl1pPr>
          </a:lstStyle>
          <a:p>
            <a:r>
              <a:t>?</a:t>
            </a:r>
          </a:p>
        </p:txBody>
      </p:sp>
      <p:grpSp>
        <p:nvGrpSpPr>
          <p:cNvPr id="2263" name="Group 103"/>
          <p:cNvGrpSpPr/>
          <p:nvPr/>
        </p:nvGrpSpPr>
        <p:grpSpPr>
          <a:xfrm>
            <a:off x="12263435" y="3542533"/>
            <a:ext cx="3681707" cy="2424678"/>
            <a:chOff x="0" y="-1"/>
            <a:chExt cx="3681706" cy="2424677"/>
          </a:xfrm>
        </p:grpSpPr>
        <p:sp>
          <p:nvSpPr>
            <p:cNvPr id="2249"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2252" name="Rectangle 118"/>
            <p:cNvGrpSpPr/>
            <p:nvPr/>
          </p:nvGrpSpPr>
          <p:grpSpPr>
            <a:xfrm>
              <a:off x="-1" y="-2"/>
              <a:ext cx="2008245" cy="2248671"/>
              <a:chOff x="0" y="0"/>
              <a:chExt cx="2008243" cy="2248670"/>
            </a:xfrm>
          </p:grpSpPr>
          <p:sp>
            <p:nvSpPr>
              <p:cNvPr id="2250"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2251"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2253" name="Picture 119" descr="Picture 119"/>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2254" name="Picture 120" descr="Picture 120"/>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2255" name="Picture 121" descr="Picture 121"/>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2256" name="Picture 122" descr="Picture 122"/>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2259" name="Group 123"/>
            <p:cNvGrpSpPr/>
            <p:nvPr/>
          </p:nvGrpSpPr>
          <p:grpSpPr>
            <a:xfrm>
              <a:off x="2104156" y="606858"/>
              <a:ext cx="511970" cy="758185"/>
              <a:chOff x="0" y="0"/>
              <a:chExt cx="511969" cy="758184"/>
            </a:xfrm>
          </p:grpSpPr>
          <p:pic>
            <p:nvPicPr>
              <p:cNvPr id="2257" name="Picture 127" descr="Picture 127"/>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2258" name="Rectangle 128"/>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2260" name="Straight Arrow Connector 124"/>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2261" name="Straight Arrow Connector 125"/>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2262" name="Oval 126"/>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2264"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Blue End Slide">
    <p:spTree>
      <p:nvGrpSpPr>
        <p:cNvPr id="1" name=""/>
        <p:cNvGrpSpPr/>
        <p:nvPr/>
      </p:nvGrpSpPr>
      <p:grpSpPr>
        <a:xfrm>
          <a:off x="0" y="0"/>
          <a:ext cx="0" cy="0"/>
          <a:chOff x="0" y="0"/>
          <a:chExt cx="0" cy="0"/>
        </a:xfrm>
      </p:grpSpPr>
      <p:sp>
        <p:nvSpPr>
          <p:cNvPr id="2271" name="Rectangle 30"/>
          <p:cNvSpPr/>
          <p:nvPr/>
        </p:nvSpPr>
        <p:spPr>
          <a:xfrm>
            <a:off x="6095999" y="333375"/>
            <a:ext cx="5761041"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2272" name="Rectangle 29"/>
          <p:cNvSpPr/>
          <p:nvPr/>
        </p:nvSpPr>
        <p:spPr>
          <a:xfrm>
            <a:off x="334960" y="333375"/>
            <a:ext cx="5761042"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grpSp>
        <p:nvGrpSpPr>
          <p:cNvPr id="2301" name="Group 1"/>
          <p:cNvGrpSpPr/>
          <p:nvPr/>
        </p:nvGrpSpPr>
        <p:grpSpPr>
          <a:xfrm>
            <a:off x="6924882" y="2485893"/>
            <a:ext cx="4169883" cy="1760988"/>
            <a:chOff x="0" y="0"/>
            <a:chExt cx="4169882" cy="1760987"/>
          </a:xfrm>
        </p:grpSpPr>
        <p:sp>
          <p:nvSpPr>
            <p:cNvPr id="2273" name="Freeform 5"/>
            <p:cNvSpPr/>
            <p:nvPr/>
          </p:nvSpPr>
          <p:spPr>
            <a:xfrm>
              <a:off x="0" y="-1"/>
              <a:ext cx="1408791" cy="1704503"/>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4" name="Oval 32"/>
            <p:cNvSpPr/>
            <p:nvPr/>
          </p:nvSpPr>
          <p:spPr>
            <a:xfrm>
              <a:off x="519989" y="481778"/>
              <a:ext cx="368813" cy="372135"/>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5" name="Rectangle 33"/>
            <p:cNvSpPr/>
            <p:nvPr/>
          </p:nvSpPr>
          <p:spPr>
            <a:xfrm>
              <a:off x="1704500" y="224277"/>
              <a:ext cx="141214" cy="559862"/>
            </a:xfrm>
            <a:prstGeom prst="rect">
              <a:avLst/>
            </a:pr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6" name="Freeform 8"/>
            <p:cNvSpPr/>
            <p:nvPr/>
          </p:nvSpPr>
          <p:spPr>
            <a:xfrm>
              <a:off x="1915487" y="332260"/>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7" name="Freeform 9"/>
            <p:cNvSpPr/>
            <p:nvPr/>
          </p:nvSpPr>
          <p:spPr>
            <a:xfrm>
              <a:off x="2397267" y="348873"/>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8" name="Freeform 10"/>
            <p:cNvSpPr/>
            <p:nvPr/>
          </p:nvSpPr>
          <p:spPr>
            <a:xfrm>
              <a:off x="2970417" y="348873"/>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79" name="Freeform 11"/>
            <p:cNvSpPr/>
            <p:nvPr/>
          </p:nvSpPr>
          <p:spPr>
            <a:xfrm>
              <a:off x="1701179" y="883814"/>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80" name="Freeform 12"/>
            <p:cNvSpPr/>
            <p:nvPr/>
          </p:nvSpPr>
          <p:spPr>
            <a:xfrm>
              <a:off x="2241104" y="893782"/>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81" name="Freeform 13"/>
            <p:cNvSpPr/>
            <p:nvPr/>
          </p:nvSpPr>
          <p:spPr>
            <a:xfrm>
              <a:off x="2481993" y="883814"/>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82" name="Freeform 14"/>
            <p:cNvSpPr/>
            <p:nvPr/>
          </p:nvSpPr>
          <p:spPr>
            <a:xfrm>
              <a:off x="2990352" y="880491"/>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283" name="Freeform 15"/>
            <p:cNvSpPr/>
            <p:nvPr/>
          </p:nvSpPr>
          <p:spPr>
            <a:xfrm>
              <a:off x="1707824" y="1513450"/>
              <a:ext cx="154504" cy="1910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4" name="Freeform 16"/>
            <p:cNvSpPr/>
            <p:nvPr/>
          </p:nvSpPr>
          <p:spPr>
            <a:xfrm>
              <a:off x="1849034" y="1559966"/>
              <a:ext cx="122939" cy="147859"/>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5" name="Freeform 17"/>
            <p:cNvSpPr/>
            <p:nvPr/>
          </p:nvSpPr>
          <p:spPr>
            <a:xfrm>
              <a:off x="1995228" y="1559966"/>
              <a:ext cx="119616" cy="147859"/>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6" name="Freeform 18"/>
            <p:cNvSpPr/>
            <p:nvPr/>
          </p:nvSpPr>
          <p:spPr>
            <a:xfrm>
              <a:off x="2141425" y="1513450"/>
              <a:ext cx="112971"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7" name="Freeform 19"/>
            <p:cNvSpPr/>
            <p:nvPr/>
          </p:nvSpPr>
          <p:spPr>
            <a:xfrm>
              <a:off x="2290943" y="1559966"/>
              <a:ext cx="112971"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8" name="Freeform 20"/>
            <p:cNvSpPr/>
            <p:nvPr/>
          </p:nvSpPr>
          <p:spPr>
            <a:xfrm>
              <a:off x="2430493" y="1559966"/>
              <a:ext cx="127923" cy="147859"/>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89" name="Rectangle 47"/>
            <p:cNvSpPr/>
            <p:nvPr/>
          </p:nvSpPr>
          <p:spPr>
            <a:xfrm>
              <a:off x="2591639" y="1513450"/>
              <a:ext cx="23260" cy="191052"/>
            </a:xfrm>
            <a:prstGeom prst="rect">
              <a:avLst/>
            </a:prstGeom>
            <a:solidFill>
              <a:srgbClr val="A8A8A8"/>
            </a:solidFill>
            <a:ln w="12700" cap="flat">
              <a:noFill/>
              <a:miter lim="400000"/>
            </a:ln>
            <a:effectLst/>
          </p:spPr>
          <p:txBody>
            <a:bodyPr wrap="square" lIns="36000" tIns="36000" rIns="36000" bIns="36000" numCol="1" anchor="t">
              <a:noAutofit/>
            </a:bodyPr>
            <a:lstStyle/>
            <a:p>
              <a:endParaRPr/>
            </a:p>
          </p:txBody>
        </p:sp>
        <p:sp>
          <p:nvSpPr>
            <p:cNvPr id="2290" name="Freeform 22"/>
            <p:cNvSpPr/>
            <p:nvPr/>
          </p:nvSpPr>
          <p:spPr>
            <a:xfrm>
              <a:off x="2641478" y="1559966"/>
              <a:ext cx="129584" cy="147859"/>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1" name="Freeform 23"/>
            <p:cNvSpPr/>
            <p:nvPr/>
          </p:nvSpPr>
          <p:spPr>
            <a:xfrm>
              <a:off x="2790996" y="1563289"/>
              <a:ext cx="122939" cy="197698"/>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2" name="Freeform 24"/>
            <p:cNvSpPr/>
            <p:nvPr/>
          </p:nvSpPr>
          <p:spPr>
            <a:xfrm>
              <a:off x="2937191" y="1563289"/>
              <a:ext cx="126261" cy="197698"/>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3" name="Freeform 25"/>
            <p:cNvSpPr/>
            <p:nvPr/>
          </p:nvSpPr>
          <p:spPr>
            <a:xfrm>
              <a:off x="3158145" y="1506805"/>
              <a:ext cx="149520" cy="204343"/>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4" name="Freeform 26"/>
            <p:cNvSpPr/>
            <p:nvPr/>
          </p:nvSpPr>
          <p:spPr>
            <a:xfrm>
              <a:off x="3334242"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5" name="Freeform 27"/>
            <p:cNvSpPr/>
            <p:nvPr/>
          </p:nvSpPr>
          <p:spPr>
            <a:xfrm>
              <a:off x="3493728" y="1559966"/>
              <a:ext cx="66454" cy="144536"/>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6" name="Freeform 28"/>
            <p:cNvSpPr/>
            <p:nvPr/>
          </p:nvSpPr>
          <p:spPr>
            <a:xfrm>
              <a:off x="3566826" y="1563289"/>
              <a:ext cx="126261" cy="141214"/>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7" name="Freeform 29"/>
            <p:cNvSpPr/>
            <p:nvPr/>
          </p:nvSpPr>
          <p:spPr>
            <a:xfrm>
              <a:off x="3716344" y="1513450"/>
              <a:ext cx="23260" cy="191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8" name="Freeform 30"/>
            <p:cNvSpPr/>
            <p:nvPr/>
          </p:nvSpPr>
          <p:spPr>
            <a:xfrm>
              <a:off x="3769505" y="1559966"/>
              <a:ext cx="117955" cy="147859"/>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299" name="Freeform 31"/>
            <p:cNvSpPr/>
            <p:nvPr/>
          </p:nvSpPr>
          <p:spPr>
            <a:xfrm>
              <a:off x="3907395" y="1559966"/>
              <a:ext cx="126261" cy="147859"/>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sp>
          <p:nvSpPr>
            <p:cNvPr id="2300" name="Freeform 32"/>
            <p:cNvSpPr/>
            <p:nvPr/>
          </p:nvSpPr>
          <p:spPr>
            <a:xfrm>
              <a:off x="4056912" y="1559966"/>
              <a:ext cx="112971" cy="147859"/>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A8A8A8"/>
            </a:solidFill>
            <a:ln w="12700" cap="flat">
              <a:noFill/>
              <a:miter lim="400000"/>
            </a:ln>
            <a:effectLst/>
          </p:spPr>
          <p:txBody>
            <a:bodyPr wrap="square" lIns="36000" tIns="36000" rIns="36000" bIns="36000" numCol="1" anchor="t">
              <a:noAutofit/>
            </a:bodyPr>
            <a:lstStyle/>
            <a:p>
              <a:endParaRPr/>
            </a:p>
          </p:txBody>
        </p:sp>
      </p:grpSp>
      <p:grpSp>
        <p:nvGrpSpPr>
          <p:cNvPr id="2335" name="Group 94"/>
          <p:cNvGrpSpPr/>
          <p:nvPr/>
        </p:nvGrpSpPr>
        <p:grpSpPr>
          <a:xfrm>
            <a:off x="12263437" y="-2"/>
            <a:ext cx="3681706" cy="3436625"/>
            <a:chOff x="-1" y="0"/>
            <a:chExt cx="3681705" cy="3436623"/>
          </a:xfrm>
        </p:grpSpPr>
        <p:sp>
          <p:nvSpPr>
            <p:cNvPr id="230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30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30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30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30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30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30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30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31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31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31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31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31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31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31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31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31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31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32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32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322" name="Rectangle 115"/>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323" name="Rectangle 116"/>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324" name="Rectangle 117"/>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325" name="Rectangle 118"/>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326" name="Rectangle 119"/>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32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32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32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33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331" name="Rectangle 124"/>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332" name="Rectangle 125"/>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33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33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336" name="Click to edit END title"/>
          <p:cNvSpPr txBox="1">
            <a:spLocks noGrp="1"/>
          </p:cNvSpPr>
          <p:nvPr>
            <p:ph type="title" hasCustomPrompt="1"/>
          </p:nvPr>
        </p:nvSpPr>
        <p:spPr>
          <a:xfrm>
            <a:off x="658812" y="1071321"/>
            <a:ext cx="4970463" cy="1840328"/>
          </a:xfrm>
          <a:prstGeom prst="rect">
            <a:avLst/>
          </a:prstGeom>
        </p:spPr>
        <p:txBody>
          <a:bodyPr anchor="b"/>
          <a:lstStyle>
            <a:lvl1pPr>
              <a:lnSpc>
                <a:spcPts val="4600"/>
              </a:lnSpc>
              <a:defRPr sz="5600">
                <a:solidFill>
                  <a:srgbClr val="FFFFFF"/>
                </a:solidFill>
              </a:defRPr>
            </a:lvl1pPr>
          </a:lstStyle>
          <a:p>
            <a:r>
              <a:t>Click to edit END title</a:t>
            </a:r>
          </a:p>
        </p:txBody>
      </p:sp>
      <p:sp>
        <p:nvSpPr>
          <p:cNvPr id="2337" name="Body Level One…"/>
          <p:cNvSpPr txBox="1">
            <a:spLocks noGrp="1"/>
          </p:cNvSpPr>
          <p:nvPr>
            <p:ph type="body" sz="quarter" idx="1" hasCustomPrompt="1"/>
          </p:nvPr>
        </p:nvSpPr>
        <p:spPr>
          <a:xfrm>
            <a:off x="658812" y="3035186"/>
            <a:ext cx="4398963"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Name or Subtitle</a:t>
            </a:r>
          </a:p>
          <a:p>
            <a:pPr lvl="1"/>
            <a:endParaRPr/>
          </a:p>
          <a:p>
            <a:pPr lvl="2"/>
            <a:endParaRPr/>
          </a:p>
          <a:p>
            <a:pPr lvl="3"/>
            <a:endParaRPr/>
          </a:p>
          <a:p>
            <a:pPr lvl="4"/>
            <a:endParaRPr/>
          </a:p>
        </p:txBody>
      </p:sp>
      <p:grpSp>
        <p:nvGrpSpPr>
          <p:cNvPr id="2340" name="Rectangle 104"/>
          <p:cNvGrpSpPr/>
          <p:nvPr/>
        </p:nvGrpSpPr>
        <p:grpSpPr>
          <a:xfrm>
            <a:off x="-3101348" y="3022486"/>
            <a:ext cx="3018796" cy="726651"/>
            <a:chOff x="0" y="0"/>
            <a:chExt cx="3018795" cy="726650"/>
          </a:xfrm>
        </p:grpSpPr>
        <p:sp>
          <p:nvSpPr>
            <p:cNvPr id="2338"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339"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343" name="Rectangle 104"/>
          <p:cNvGrpSpPr/>
          <p:nvPr/>
        </p:nvGrpSpPr>
        <p:grpSpPr>
          <a:xfrm>
            <a:off x="-3101354" y="1071319"/>
            <a:ext cx="3018794" cy="1685927"/>
            <a:chOff x="0" y="0"/>
            <a:chExt cx="3018793" cy="1685926"/>
          </a:xfrm>
        </p:grpSpPr>
        <p:sp>
          <p:nvSpPr>
            <p:cNvPr id="2341" name="Rectangle"/>
            <p:cNvSpPr/>
            <p:nvPr/>
          </p:nvSpPr>
          <p:spPr>
            <a:xfrm flipH="1">
              <a:off x="0" y="0"/>
              <a:ext cx="3018794" cy="168592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342" name="INSERT YOUR END TITLE (TANK YOU)"/>
            <p:cNvSpPr txBox="1"/>
            <p:nvPr/>
          </p:nvSpPr>
          <p:spPr>
            <a:xfrm>
              <a:off x="-1" y="580412"/>
              <a:ext cx="3018794"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END TITLE (TANK YOU)</a:t>
              </a:r>
            </a:p>
          </p:txBody>
        </p:sp>
      </p:grpSp>
      <p:grpSp>
        <p:nvGrpSpPr>
          <p:cNvPr id="2346" name="Group 83"/>
          <p:cNvGrpSpPr/>
          <p:nvPr/>
        </p:nvGrpSpPr>
        <p:grpSpPr>
          <a:xfrm>
            <a:off x="-3101344" y="1071320"/>
            <a:ext cx="3018795" cy="1685928"/>
            <a:chOff x="0" y="0"/>
            <a:chExt cx="3018794" cy="1685927"/>
          </a:xfrm>
        </p:grpSpPr>
        <p:sp>
          <p:nvSpPr>
            <p:cNvPr id="2344" name="Straight Connector 86"/>
            <p:cNvSpPr/>
            <p:nvPr/>
          </p:nvSpPr>
          <p:spPr>
            <a:xfrm flipH="1" flipV="1">
              <a:off x="-1" y="168592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345" name="Straight Connector 87"/>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349" name="Group 88"/>
          <p:cNvGrpSpPr/>
          <p:nvPr/>
        </p:nvGrpSpPr>
        <p:grpSpPr>
          <a:xfrm>
            <a:off x="-3101344" y="3022485"/>
            <a:ext cx="3018795" cy="726653"/>
            <a:chOff x="0" y="0"/>
            <a:chExt cx="3018794" cy="726651"/>
          </a:xfrm>
        </p:grpSpPr>
        <p:sp>
          <p:nvSpPr>
            <p:cNvPr id="2347" name="Straight Connector 89"/>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348" name="Straight Connector 90"/>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350" name="Text Placeholder 6"/>
          <p:cNvSpPr>
            <a:spLocks noGrp="1"/>
          </p:cNvSpPr>
          <p:nvPr>
            <p:ph type="body" sz="quarter" idx="21" hasCustomPrompt="1"/>
          </p:nvPr>
        </p:nvSpPr>
        <p:spPr>
          <a:xfrm>
            <a:off x="658812" y="4615543"/>
            <a:ext cx="4398963" cy="1149834"/>
          </a:xfrm>
          <a:prstGeom prst="rect">
            <a:avLst/>
          </a:prstGeom>
        </p:spPr>
        <p:txBody>
          <a:bodyPr/>
          <a:lstStyle>
            <a:lvl1pPr>
              <a:lnSpc>
                <a:spcPct val="80000"/>
              </a:lnSpc>
              <a:defRPr sz="1500">
                <a:solidFill>
                  <a:srgbClr val="FFFFFF"/>
                </a:solidFill>
              </a:defRPr>
            </a:lvl1pPr>
          </a:lstStyle>
          <a:p>
            <a:r>
              <a:t>Address</a:t>
            </a:r>
          </a:p>
        </p:txBody>
      </p:sp>
      <p:grpSp>
        <p:nvGrpSpPr>
          <p:cNvPr id="2353" name="Rectangle 104"/>
          <p:cNvGrpSpPr/>
          <p:nvPr/>
        </p:nvGrpSpPr>
        <p:grpSpPr>
          <a:xfrm>
            <a:off x="-3101353" y="4615542"/>
            <a:ext cx="3018797" cy="1149834"/>
            <a:chOff x="0" y="0"/>
            <a:chExt cx="3018795" cy="1149833"/>
          </a:xfrm>
        </p:grpSpPr>
        <p:sp>
          <p:nvSpPr>
            <p:cNvPr id="2351" name="Rectangle"/>
            <p:cNvSpPr/>
            <p:nvPr/>
          </p:nvSpPr>
          <p:spPr>
            <a:xfrm flipH="1">
              <a:off x="0" y="0"/>
              <a:ext cx="3018796" cy="1149834"/>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352" name="INSERT ADDRESS HERE…"/>
            <p:cNvSpPr txBox="1"/>
            <p:nvPr/>
          </p:nvSpPr>
          <p:spPr>
            <a:xfrm>
              <a:off x="0" y="2487"/>
              <a:ext cx="3018795" cy="1144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ADDRESS HERE </a:t>
              </a:r>
            </a:p>
            <a:p>
              <a:pPr>
                <a:lnSpc>
                  <a:spcPct val="90000"/>
                </a:lnSpc>
                <a:spcBef>
                  <a:spcPts val="200"/>
                </a:spcBef>
                <a:defRPr sz="1200" b="1"/>
              </a:pPr>
              <a:r>
                <a:t>THE REFERENCE PRESENATATION HAS ALL LOCATIONS PRESET FOR YOU TO COPY AND USE FOR YOUR OWN PRESENTATION </a:t>
              </a:r>
            </a:p>
          </p:txBody>
        </p:sp>
      </p:grpSp>
      <p:grpSp>
        <p:nvGrpSpPr>
          <p:cNvPr id="2356" name="Group 137"/>
          <p:cNvGrpSpPr/>
          <p:nvPr/>
        </p:nvGrpSpPr>
        <p:grpSpPr>
          <a:xfrm>
            <a:off x="-3101344" y="4588626"/>
            <a:ext cx="3018795" cy="1176751"/>
            <a:chOff x="0" y="0"/>
            <a:chExt cx="3018794" cy="1176749"/>
          </a:xfrm>
        </p:grpSpPr>
        <p:sp>
          <p:nvSpPr>
            <p:cNvPr id="2354" name="Straight Connector 138"/>
            <p:cNvSpPr/>
            <p:nvPr/>
          </p:nvSpPr>
          <p:spPr>
            <a:xfrm flipH="1" flipV="1">
              <a:off x="-1" y="11767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355" name="Straight Connector 139"/>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357" name="Straight Connector 146"/>
          <p:cNvSpPr/>
          <p:nvPr/>
        </p:nvSpPr>
        <p:spPr>
          <a:xfrm flipH="1" flipV="1">
            <a:off x="-3101344" y="4190789"/>
            <a:ext cx="3018795" cy="2"/>
          </a:xfrm>
          <a:prstGeom prst="line">
            <a:avLst/>
          </a:prstGeom>
          <a:ln w="6350">
            <a:solidFill>
              <a:srgbClr val="FF0000"/>
            </a:solidFill>
            <a:prstDash val="dash"/>
            <a:miter/>
          </a:ln>
        </p:spPr>
        <p:txBody>
          <a:bodyPr lIns="45718" tIns="45718" rIns="45718" bIns="45718"/>
          <a:lstStyle/>
          <a:p>
            <a:endParaRPr/>
          </a:p>
        </p:txBody>
      </p:sp>
      <p:grpSp>
        <p:nvGrpSpPr>
          <p:cNvPr id="2360" name="Rectangle 104"/>
          <p:cNvGrpSpPr/>
          <p:nvPr/>
        </p:nvGrpSpPr>
        <p:grpSpPr>
          <a:xfrm>
            <a:off x="-3101359" y="4126060"/>
            <a:ext cx="3068639" cy="525099"/>
            <a:chOff x="0" y="0"/>
            <a:chExt cx="3068637" cy="525097"/>
          </a:xfrm>
        </p:grpSpPr>
        <p:sp>
          <p:nvSpPr>
            <p:cNvPr id="2358" name="Rectangle"/>
            <p:cNvSpPr/>
            <p:nvPr/>
          </p:nvSpPr>
          <p:spPr>
            <a:xfrm flipH="1">
              <a:off x="-1" y="89451"/>
              <a:ext cx="3068639" cy="34619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359" name="INSERT LOCATION"/>
            <p:cNvSpPr txBox="1"/>
            <p:nvPr/>
          </p:nvSpPr>
          <p:spPr>
            <a:xfrm>
              <a:off x="-1" y="0"/>
              <a:ext cx="3068638"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a:t>
              </a:r>
            </a:p>
          </p:txBody>
        </p:sp>
      </p:grpSp>
      <p:sp>
        <p:nvSpPr>
          <p:cNvPr id="2361" name="Text Placeholder 6"/>
          <p:cNvSpPr>
            <a:spLocks noGrp="1"/>
          </p:cNvSpPr>
          <p:nvPr>
            <p:ph type="body" sz="quarter" idx="22" hasCustomPrompt="1"/>
          </p:nvPr>
        </p:nvSpPr>
        <p:spPr>
          <a:xfrm>
            <a:off x="652167" y="4219206"/>
            <a:ext cx="4398963" cy="302129"/>
          </a:xfrm>
          <a:prstGeom prst="rect">
            <a:avLst/>
          </a:prstGeom>
        </p:spPr>
        <p:txBody>
          <a:bodyPr/>
          <a:lstStyle>
            <a:lvl1pPr>
              <a:lnSpc>
                <a:spcPct val="80000"/>
              </a:lnSpc>
              <a:defRPr sz="1800" b="1" cap="all">
                <a:solidFill>
                  <a:srgbClr val="FFFFFF"/>
                </a:solidFill>
              </a:defRPr>
            </a:lvl1pPr>
          </a:lstStyle>
          <a:p>
            <a:r>
              <a:t>Location</a:t>
            </a:r>
          </a:p>
        </p:txBody>
      </p:sp>
      <p:sp>
        <p:nvSpPr>
          <p:cNvPr id="2362" name="Freeform 137"/>
          <p:cNvSpPr/>
          <p:nvPr/>
        </p:nvSpPr>
        <p:spPr>
          <a:xfrm>
            <a:off x="1016312" y="6038855"/>
            <a:ext cx="237461" cy="238260"/>
          </a:xfrm>
          <a:custGeom>
            <a:avLst/>
            <a:gdLst/>
            <a:ahLst/>
            <a:cxnLst>
              <a:cxn ang="0">
                <a:pos x="wd2" y="hd2"/>
              </a:cxn>
              <a:cxn ang="5400000">
                <a:pos x="wd2" y="hd2"/>
              </a:cxn>
              <a:cxn ang="10800000">
                <a:pos x="wd2" y="hd2"/>
              </a:cxn>
              <a:cxn ang="16200000">
                <a:pos x="wd2" y="hd2"/>
              </a:cxn>
            </a:cxnLst>
            <a:rect l="0" t="0" r="r" b="b"/>
            <a:pathLst>
              <a:path w="21600" h="21600" extrusionOk="0">
                <a:moveTo>
                  <a:pt x="17443" y="0"/>
                </a:moveTo>
                <a:cubicBezTo>
                  <a:pt x="4231" y="0"/>
                  <a:pt x="4231" y="0"/>
                  <a:pt x="4231" y="0"/>
                </a:cubicBezTo>
                <a:cubicBezTo>
                  <a:pt x="1930" y="0"/>
                  <a:pt x="0" y="1930"/>
                  <a:pt x="0" y="4231"/>
                </a:cubicBezTo>
                <a:cubicBezTo>
                  <a:pt x="0" y="17369"/>
                  <a:pt x="0" y="17369"/>
                  <a:pt x="0" y="17369"/>
                </a:cubicBezTo>
                <a:cubicBezTo>
                  <a:pt x="0" y="19744"/>
                  <a:pt x="1930" y="21600"/>
                  <a:pt x="4231" y="21600"/>
                </a:cubicBezTo>
                <a:cubicBezTo>
                  <a:pt x="17443" y="21600"/>
                  <a:pt x="17443" y="21600"/>
                  <a:pt x="17443" y="21600"/>
                </a:cubicBezTo>
                <a:cubicBezTo>
                  <a:pt x="19744" y="21600"/>
                  <a:pt x="21600" y="19744"/>
                  <a:pt x="21600" y="17369"/>
                </a:cubicBezTo>
                <a:cubicBezTo>
                  <a:pt x="21600" y="4231"/>
                  <a:pt x="21600" y="4231"/>
                  <a:pt x="21600" y="4231"/>
                </a:cubicBezTo>
                <a:cubicBezTo>
                  <a:pt x="21600" y="1930"/>
                  <a:pt x="19744" y="0"/>
                  <a:pt x="17443" y="0"/>
                </a:cubicBezTo>
                <a:close/>
                <a:moveTo>
                  <a:pt x="7423" y="16775"/>
                </a:moveTo>
                <a:cubicBezTo>
                  <a:pt x="4973" y="16775"/>
                  <a:pt x="4973" y="16775"/>
                  <a:pt x="4973" y="16775"/>
                </a:cubicBezTo>
                <a:cubicBezTo>
                  <a:pt x="4973" y="8759"/>
                  <a:pt x="4973" y="8759"/>
                  <a:pt x="4973" y="8759"/>
                </a:cubicBezTo>
                <a:cubicBezTo>
                  <a:pt x="7423" y="8759"/>
                  <a:pt x="7423" y="8759"/>
                  <a:pt x="7423" y="8759"/>
                </a:cubicBezTo>
                <a:lnTo>
                  <a:pt x="7423" y="16775"/>
                </a:lnTo>
                <a:close/>
                <a:moveTo>
                  <a:pt x="6161" y="7645"/>
                </a:moveTo>
                <a:cubicBezTo>
                  <a:pt x="5419" y="7645"/>
                  <a:pt x="4751" y="6977"/>
                  <a:pt x="4751" y="6161"/>
                </a:cubicBezTo>
                <a:cubicBezTo>
                  <a:pt x="4751" y="5419"/>
                  <a:pt x="5419" y="4751"/>
                  <a:pt x="6161" y="4751"/>
                </a:cubicBezTo>
                <a:cubicBezTo>
                  <a:pt x="6977" y="4751"/>
                  <a:pt x="7645" y="5419"/>
                  <a:pt x="7645" y="6161"/>
                </a:cubicBezTo>
                <a:cubicBezTo>
                  <a:pt x="7645" y="6977"/>
                  <a:pt x="6977" y="7645"/>
                  <a:pt x="6161" y="7645"/>
                </a:cubicBezTo>
                <a:close/>
                <a:moveTo>
                  <a:pt x="16849" y="16775"/>
                </a:moveTo>
                <a:cubicBezTo>
                  <a:pt x="14326" y="16775"/>
                  <a:pt x="14326" y="16775"/>
                  <a:pt x="14326" y="16775"/>
                </a:cubicBezTo>
                <a:cubicBezTo>
                  <a:pt x="14326" y="12915"/>
                  <a:pt x="14326" y="12915"/>
                  <a:pt x="14326" y="12915"/>
                </a:cubicBezTo>
                <a:cubicBezTo>
                  <a:pt x="14326" y="11951"/>
                  <a:pt x="14326" y="10763"/>
                  <a:pt x="12990" y="10763"/>
                </a:cubicBezTo>
                <a:cubicBezTo>
                  <a:pt x="11728" y="10763"/>
                  <a:pt x="11505" y="11802"/>
                  <a:pt x="11505" y="12841"/>
                </a:cubicBezTo>
                <a:cubicBezTo>
                  <a:pt x="11505" y="16775"/>
                  <a:pt x="11505" y="16775"/>
                  <a:pt x="11505" y="16775"/>
                </a:cubicBezTo>
                <a:cubicBezTo>
                  <a:pt x="8981" y="16775"/>
                  <a:pt x="8981" y="16775"/>
                  <a:pt x="8981" y="16775"/>
                </a:cubicBezTo>
                <a:cubicBezTo>
                  <a:pt x="8981" y="8759"/>
                  <a:pt x="8981" y="8759"/>
                  <a:pt x="8981" y="8759"/>
                </a:cubicBezTo>
                <a:cubicBezTo>
                  <a:pt x="11431" y="8759"/>
                  <a:pt x="11431" y="8759"/>
                  <a:pt x="11431" y="8759"/>
                </a:cubicBezTo>
                <a:cubicBezTo>
                  <a:pt x="11431" y="9872"/>
                  <a:pt x="11431" y="9872"/>
                  <a:pt x="11431" y="9872"/>
                </a:cubicBezTo>
                <a:cubicBezTo>
                  <a:pt x="11431" y="9872"/>
                  <a:pt x="11431" y="9872"/>
                  <a:pt x="11431" y="9872"/>
                </a:cubicBezTo>
                <a:cubicBezTo>
                  <a:pt x="11802" y="9204"/>
                  <a:pt x="12619" y="8536"/>
                  <a:pt x="13806" y="8536"/>
                </a:cubicBezTo>
                <a:cubicBezTo>
                  <a:pt x="16330" y="8536"/>
                  <a:pt x="16849" y="10243"/>
                  <a:pt x="16849" y="12396"/>
                </a:cubicBezTo>
                <a:lnTo>
                  <a:pt x="16849" y="16775"/>
                </a:lnTo>
                <a:close/>
              </a:path>
            </a:pathLst>
          </a:custGeom>
          <a:solidFill>
            <a:srgbClr val="F4F4F4"/>
          </a:solidFill>
          <a:ln w="12700">
            <a:miter lim="400000"/>
          </a:ln>
        </p:spPr>
        <p:txBody>
          <a:bodyPr lIns="36000" tIns="36000" rIns="36000" bIns="36000"/>
          <a:lstStyle/>
          <a:p>
            <a:endParaRPr/>
          </a:p>
        </p:txBody>
      </p:sp>
      <p:sp>
        <p:nvSpPr>
          <p:cNvPr id="2363" name="Freeform 160"/>
          <p:cNvSpPr/>
          <p:nvPr/>
        </p:nvSpPr>
        <p:spPr>
          <a:xfrm>
            <a:off x="665086" y="6038855"/>
            <a:ext cx="237861" cy="238260"/>
          </a:xfrm>
          <a:custGeom>
            <a:avLst/>
            <a:gdLst/>
            <a:ahLst/>
            <a:cxnLst>
              <a:cxn ang="0">
                <a:pos x="wd2" y="hd2"/>
              </a:cxn>
              <a:cxn ang="5400000">
                <a:pos x="wd2" y="hd2"/>
              </a:cxn>
              <a:cxn ang="10800000">
                <a:pos x="wd2" y="hd2"/>
              </a:cxn>
              <a:cxn ang="16200000">
                <a:pos x="wd2" y="hd2"/>
              </a:cxn>
            </a:cxnLst>
            <a:rect l="0" t="0" r="r" b="b"/>
            <a:pathLst>
              <a:path w="21600" h="21600" extrusionOk="0">
                <a:moveTo>
                  <a:pt x="17369" y="0"/>
                </a:moveTo>
                <a:cubicBezTo>
                  <a:pt x="4231" y="0"/>
                  <a:pt x="4231" y="0"/>
                  <a:pt x="4231" y="0"/>
                </a:cubicBezTo>
                <a:cubicBezTo>
                  <a:pt x="1930" y="0"/>
                  <a:pt x="0" y="1930"/>
                  <a:pt x="0" y="4231"/>
                </a:cubicBezTo>
                <a:cubicBezTo>
                  <a:pt x="0" y="17369"/>
                  <a:pt x="0" y="17369"/>
                  <a:pt x="0" y="17369"/>
                </a:cubicBezTo>
                <a:cubicBezTo>
                  <a:pt x="0" y="19744"/>
                  <a:pt x="1930" y="21600"/>
                  <a:pt x="4231" y="21600"/>
                </a:cubicBezTo>
                <a:cubicBezTo>
                  <a:pt x="10466" y="21600"/>
                  <a:pt x="10466" y="21600"/>
                  <a:pt x="10466" y="21600"/>
                </a:cubicBezTo>
                <a:cubicBezTo>
                  <a:pt x="10466" y="13584"/>
                  <a:pt x="10466" y="13584"/>
                  <a:pt x="10466" y="13584"/>
                </a:cubicBezTo>
                <a:cubicBezTo>
                  <a:pt x="7274" y="13584"/>
                  <a:pt x="7274" y="13584"/>
                  <a:pt x="7274" y="13584"/>
                </a:cubicBezTo>
                <a:cubicBezTo>
                  <a:pt x="7274" y="9872"/>
                  <a:pt x="7274" y="9872"/>
                  <a:pt x="7274" y="9872"/>
                </a:cubicBezTo>
                <a:cubicBezTo>
                  <a:pt x="10466" y="9872"/>
                  <a:pt x="10466" y="9872"/>
                  <a:pt x="10466" y="9872"/>
                </a:cubicBezTo>
                <a:cubicBezTo>
                  <a:pt x="10466" y="7200"/>
                  <a:pt x="10466" y="7200"/>
                  <a:pt x="10466" y="7200"/>
                </a:cubicBezTo>
                <a:cubicBezTo>
                  <a:pt x="10466" y="4082"/>
                  <a:pt x="12322" y="2375"/>
                  <a:pt x="15142" y="2375"/>
                </a:cubicBezTo>
                <a:cubicBezTo>
                  <a:pt x="16478" y="2375"/>
                  <a:pt x="17592" y="2449"/>
                  <a:pt x="17963" y="2524"/>
                </a:cubicBezTo>
                <a:cubicBezTo>
                  <a:pt x="17963" y="5790"/>
                  <a:pt x="17963" y="5790"/>
                  <a:pt x="17963" y="5790"/>
                </a:cubicBezTo>
                <a:cubicBezTo>
                  <a:pt x="16033" y="5790"/>
                  <a:pt x="16033" y="5790"/>
                  <a:pt x="16033" y="5790"/>
                </a:cubicBezTo>
                <a:cubicBezTo>
                  <a:pt x="14474" y="5790"/>
                  <a:pt x="14177" y="6532"/>
                  <a:pt x="14177" y="7571"/>
                </a:cubicBezTo>
                <a:cubicBezTo>
                  <a:pt x="14177" y="9872"/>
                  <a:pt x="14177" y="9872"/>
                  <a:pt x="14177" y="9872"/>
                </a:cubicBezTo>
                <a:cubicBezTo>
                  <a:pt x="17814" y="9872"/>
                  <a:pt x="17814" y="9872"/>
                  <a:pt x="17814" y="9872"/>
                </a:cubicBezTo>
                <a:cubicBezTo>
                  <a:pt x="17369" y="13584"/>
                  <a:pt x="17369" y="13584"/>
                  <a:pt x="17369" y="13584"/>
                </a:cubicBezTo>
                <a:cubicBezTo>
                  <a:pt x="14177" y="13584"/>
                  <a:pt x="14177" y="13584"/>
                  <a:pt x="14177" y="13584"/>
                </a:cubicBezTo>
                <a:cubicBezTo>
                  <a:pt x="14177" y="21600"/>
                  <a:pt x="14177" y="21600"/>
                  <a:pt x="14177" y="21600"/>
                </a:cubicBezTo>
                <a:cubicBezTo>
                  <a:pt x="17369" y="21600"/>
                  <a:pt x="17369" y="21600"/>
                  <a:pt x="17369" y="21600"/>
                </a:cubicBezTo>
                <a:cubicBezTo>
                  <a:pt x="19670" y="21600"/>
                  <a:pt x="21600" y="19744"/>
                  <a:pt x="21600" y="17369"/>
                </a:cubicBezTo>
                <a:cubicBezTo>
                  <a:pt x="21600" y="4231"/>
                  <a:pt x="21600" y="4231"/>
                  <a:pt x="21600" y="4231"/>
                </a:cubicBezTo>
                <a:cubicBezTo>
                  <a:pt x="21600" y="1930"/>
                  <a:pt x="19670" y="0"/>
                  <a:pt x="17369" y="0"/>
                </a:cubicBezTo>
                <a:close/>
              </a:path>
            </a:pathLst>
          </a:custGeom>
          <a:solidFill>
            <a:srgbClr val="F4F4F4"/>
          </a:solidFill>
          <a:ln w="12700">
            <a:miter lim="400000"/>
          </a:ln>
        </p:spPr>
        <p:txBody>
          <a:bodyPr lIns="36000" tIns="36000" rIns="36000" bIns="36000"/>
          <a:lstStyle/>
          <a:p>
            <a:endParaRPr/>
          </a:p>
        </p:txBody>
      </p:sp>
      <p:sp>
        <p:nvSpPr>
          <p:cNvPr id="2364" name="Freeform 153"/>
          <p:cNvSpPr/>
          <p:nvPr/>
        </p:nvSpPr>
        <p:spPr>
          <a:xfrm>
            <a:off x="1367139" y="6036545"/>
            <a:ext cx="242063" cy="242879"/>
          </a:xfrm>
          <a:custGeom>
            <a:avLst/>
            <a:gdLst/>
            <a:ahLst/>
            <a:cxnLst>
              <a:cxn ang="0">
                <a:pos x="wd2" y="hd2"/>
              </a:cxn>
              <a:cxn ang="5400000">
                <a:pos x="wd2" y="hd2"/>
              </a:cxn>
              <a:cxn ang="10800000">
                <a:pos x="wd2" y="hd2"/>
              </a:cxn>
              <a:cxn ang="16200000">
                <a:pos x="wd2" y="hd2"/>
              </a:cxn>
            </a:cxnLst>
            <a:rect l="0" t="0" r="r" b="b"/>
            <a:pathLst>
              <a:path w="21600" h="21600" extrusionOk="0">
                <a:moveTo>
                  <a:pt x="17443" y="0"/>
                </a:moveTo>
                <a:cubicBezTo>
                  <a:pt x="4231" y="0"/>
                  <a:pt x="4231" y="0"/>
                  <a:pt x="4231" y="0"/>
                </a:cubicBezTo>
                <a:cubicBezTo>
                  <a:pt x="1930" y="0"/>
                  <a:pt x="0" y="1930"/>
                  <a:pt x="0" y="4231"/>
                </a:cubicBezTo>
                <a:cubicBezTo>
                  <a:pt x="0" y="17369"/>
                  <a:pt x="0" y="17369"/>
                  <a:pt x="0" y="17369"/>
                </a:cubicBezTo>
                <a:cubicBezTo>
                  <a:pt x="0" y="19670"/>
                  <a:pt x="1930" y="21600"/>
                  <a:pt x="4231" y="21600"/>
                </a:cubicBezTo>
                <a:cubicBezTo>
                  <a:pt x="17443" y="21600"/>
                  <a:pt x="17443" y="21600"/>
                  <a:pt x="17443" y="21600"/>
                </a:cubicBezTo>
                <a:cubicBezTo>
                  <a:pt x="19744" y="21600"/>
                  <a:pt x="21600" y="19670"/>
                  <a:pt x="21600" y="17369"/>
                </a:cubicBezTo>
                <a:cubicBezTo>
                  <a:pt x="21600" y="4231"/>
                  <a:pt x="21600" y="4231"/>
                  <a:pt x="21600" y="4231"/>
                </a:cubicBezTo>
                <a:cubicBezTo>
                  <a:pt x="21600" y="1930"/>
                  <a:pt x="19744" y="0"/>
                  <a:pt x="17443" y="0"/>
                </a:cubicBezTo>
                <a:close/>
                <a:moveTo>
                  <a:pt x="15662" y="8313"/>
                </a:moveTo>
                <a:cubicBezTo>
                  <a:pt x="15662" y="8462"/>
                  <a:pt x="15662" y="8536"/>
                  <a:pt x="15662" y="8685"/>
                </a:cubicBezTo>
                <a:cubicBezTo>
                  <a:pt x="15662" y="11951"/>
                  <a:pt x="13138" y="15736"/>
                  <a:pt x="8610" y="15736"/>
                </a:cubicBezTo>
                <a:cubicBezTo>
                  <a:pt x="7200" y="15736"/>
                  <a:pt x="5864" y="15291"/>
                  <a:pt x="4751" y="14623"/>
                </a:cubicBezTo>
                <a:cubicBezTo>
                  <a:pt x="4973" y="14623"/>
                  <a:pt x="5196" y="14623"/>
                  <a:pt x="5344" y="14623"/>
                </a:cubicBezTo>
                <a:cubicBezTo>
                  <a:pt x="6532" y="14623"/>
                  <a:pt x="7571" y="14252"/>
                  <a:pt x="8462" y="13584"/>
                </a:cubicBezTo>
                <a:cubicBezTo>
                  <a:pt x="7348" y="13584"/>
                  <a:pt x="6458" y="12841"/>
                  <a:pt x="6161" y="11876"/>
                </a:cubicBezTo>
                <a:cubicBezTo>
                  <a:pt x="6309" y="11876"/>
                  <a:pt x="6458" y="11876"/>
                  <a:pt x="6606" y="11876"/>
                </a:cubicBezTo>
                <a:cubicBezTo>
                  <a:pt x="6829" y="11876"/>
                  <a:pt x="7052" y="11876"/>
                  <a:pt x="7274" y="11802"/>
                </a:cubicBezTo>
                <a:cubicBezTo>
                  <a:pt x="6087" y="11579"/>
                  <a:pt x="5270" y="10614"/>
                  <a:pt x="5270" y="9353"/>
                </a:cubicBezTo>
                <a:cubicBezTo>
                  <a:pt x="5270" y="9353"/>
                  <a:pt x="5270" y="9353"/>
                  <a:pt x="5270" y="9353"/>
                </a:cubicBezTo>
                <a:cubicBezTo>
                  <a:pt x="5567" y="9501"/>
                  <a:pt x="6012" y="9649"/>
                  <a:pt x="6384" y="9649"/>
                </a:cubicBezTo>
                <a:cubicBezTo>
                  <a:pt x="5715" y="9204"/>
                  <a:pt x="5270" y="8462"/>
                  <a:pt x="5270" y="7571"/>
                </a:cubicBezTo>
                <a:cubicBezTo>
                  <a:pt x="5270" y="7126"/>
                  <a:pt x="5419" y="6680"/>
                  <a:pt x="5641" y="6384"/>
                </a:cubicBezTo>
                <a:cubicBezTo>
                  <a:pt x="6829" y="7868"/>
                  <a:pt x="8685" y="8833"/>
                  <a:pt x="10763" y="8907"/>
                </a:cubicBezTo>
                <a:cubicBezTo>
                  <a:pt x="10689" y="8759"/>
                  <a:pt x="10689" y="8536"/>
                  <a:pt x="10689" y="8388"/>
                </a:cubicBezTo>
                <a:cubicBezTo>
                  <a:pt x="10689" y="6977"/>
                  <a:pt x="11802" y="5864"/>
                  <a:pt x="13138" y="5864"/>
                </a:cubicBezTo>
                <a:cubicBezTo>
                  <a:pt x="13880" y="5864"/>
                  <a:pt x="14474" y="6161"/>
                  <a:pt x="14994" y="6680"/>
                </a:cubicBezTo>
                <a:cubicBezTo>
                  <a:pt x="15513" y="6532"/>
                  <a:pt x="16033" y="6384"/>
                  <a:pt x="16553" y="6087"/>
                </a:cubicBezTo>
                <a:cubicBezTo>
                  <a:pt x="16330" y="6680"/>
                  <a:pt x="15959" y="7126"/>
                  <a:pt x="15439" y="7423"/>
                </a:cubicBezTo>
                <a:cubicBezTo>
                  <a:pt x="15959" y="7423"/>
                  <a:pt x="16404" y="7274"/>
                  <a:pt x="16849" y="7052"/>
                </a:cubicBezTo>
                <a:cubicBezTo>
                  <a:pt x="16553" y="7571"/>
                  <a:pt x="16107" y="8016"/>
                  <a:pt x="15662" y="8313"/>
                </a:cubicBezTo>
                <a:close/>
              </a:path>
            </a:pathLst>
          </a:custGeom>
          <a:solidFill>
            <a:srgbClr val="F4F4F4"/>
          </a:solidFill>
          <a:ln w="12700">
            <a:miter lim="400000"/>
          </a:ln>
        </p:spPr>
        <p:txBody>
          <a:bodyPr lIns="36000" tIns="36000" rIns="36000" bIns="36000"/>
          <a:lstStyle/>
          <a:p>
            <a:endParaRPr/>
          </a:p>
        </p:txBody>
      </p:sp>
      <p:grpSp>
        <p:nvGrpSpPr>
          <p:cNvPr id="2367" name="Group 170"/>
          <p:cNvGrpSpPr/>
          <p:nvPr/>
        </p:nvGrpSpPr>
        <p:grpSpPr>
          <a:xfrm>
            <a:off x="1722570" y="6036545"/>
            <a:ext cx="241251" cy="242880"/>
            <a:chOff x="0" y="0"/>
            <a:chExt cx="241249" cy="242879"/>
          </a:xfrm>
        </p:grpSpPr>
        <p:sp>
          <p:nvSpPr>
            <p:cNvPr id="2365" name="Freeform 158"/>
            <p:cNvSpPr/>
            <p:nvPr/>
          </p:nvSpPr>
          <p:spPr>
            <a:xfrm>
              <a:off x="0" y="-1"/>
              <a:ext cx="241250" cy="242881"/>
            </a:xfrm>
            <a:custGeom>
              <a:avLst/>
              <a:gdLst/>
              <a:ahLst/>
              <a:cxnLst>
                <a:cxn ang="0">
                  <a:pos x="wd2" y="hd2"/>
                </a:cxn>
                <a:cxn ang="5400000">
                  <a:pos x="wd2" y="hd2"/>
                </a:cxn>
                <a:cxn ang="10800000">
                  <a:pos x="wd2" y="hd2"/>
                </a:cxn>
                <a:cxn ang="16200000">
                  <a:pos x="wd2" y="hd2"/>
                </a:cxn>
              </a:cxnLst>
              <a:rect l="0" t="0" r="r" b="b"/>
              <a:pathLst>
                <a:path w="21600" h="21600" extrusionOk="0">
                  <a:moveTo>
                    <a:pt x="17429" y="0"/>
                  </a:moveTo>
                  <a:cubicBezTo>
                    <a:pt x="4171" y="0"/>
                    <a:pt x="4171" y="0"/>
                    <a:pt x="4171" y="0"/>
                  </a:cubicBezTo>
                  <a:cubicBezTo>
                    <a:pt x="1862" y="0"/>
                    <a:pt x="0" y="1930"/>
                    <a:pt x="0" y="4231"/>
                  </a:cubicBezTo>
                  <a:cubicBezTo>
                    <a:pt x="0" y="17369"/>
                    <a:pt x="0" y="17369"/>
                    <a:pt x="0" y="17369"/>
                  </a:cubicBezTo>
                  <a:cubicBezTo>
                    <a:pt x="0" y="19670"/>
                    <a:pt x="1862" y="21600"/>
                    <a:pt x="4171" y="21600"/>
                  </a:cubicBezTo>
                  <a:cubicBezTo>
                    <a:pt x="17429" y="21600"/>
                    <a:pt x="17429" y="21600"/>
                    <a:pt x="17429" y="21600"/>
                  </a:cubicBezTo>
                  <a:cubicBezTo>
                    <a:pt x="19738" y="21600"/>
                    <a:pt x="21600" y="19670"/>
                    <a:pt x="21600" y="17369"/>
                  </a:cubicBezTo>
                  <a:cubicBezTo>
                    <a:pt x="21600" y="4231"/>
                    <a:pt x="21600" y="4231"/>
                    <a:pt x="21600" y="4231"/>
                  </a:cubicBezTo>
                  <a:cubicBezTo>
                    <a:pt x="21600" y="1930"/>
                    <a:pt x="19738" y="0"/>
                    <a:pt x="17429" y="0"/>
                  </a:cubicBezTo>
                  <a:close/>
                  <a:moveTo>
                    <a:pt x="16833" y="13212"/>
                  </a:moveTo>
                  <a:cubicBezTo>
                    <a:pt x="16833" y="14177"/>
                    <a:pt x="16088" y="14920"/>
                    <a:pt x="15120" y="14920"/>
                  </a:cubicBezTo>
                  <a:cubicBezTo>
                    <a:pt x="6480" y="14920"/>
                    <a:pt x="6480" y="14920"/>
                    <a:pt x="6480" y="14920"/>
                  </a:cubicBezTo>
                  <a:cubicBezTo>
                    <a:pt x="5512" y="14920"/>
                    <a:pt x="4767" y="14177"/>
                    <a:pt x="4767" y="13212"/>
                  </a:cubicBezTo>
                  <a:cubicBezTo>
                    <a:pt x="4767" y="8388"/>
                    <a:pt x="4767" y="8388"/>
                    <a:pt x="4767" y="8388"/>
                  </a:cubicBezTo>
                  <a:cubicBezTo>
                    <a:pt x="4767" y="7423"/>
                    <a:pt x="5512" y="6680"/>
                    <a:pt x="6480" y="6680"/>
                  </a:cubicBezTo>
                  <a:cubicBezTo>
                    <a:pt x="15120" y="6680"/>
                    <a:pt x="15120" y="6680"/>
                    <a:pt x="15120" y="6680"/>
                  </a:cubicBezTo>
                  <a:cubicBezTo>
                    <a:pt x="16088" y="6680"/>
                    <a:pt x="16833" y="7423"/>
                    <a:pt x="16833" y="8388"/>
                  </a:cubicBezTo>
                  <a:lnTo>
                    <a:pt x="16833" y="13212"/>
                  </a:lnTo>
                  <a:close/>
                </a:path>
              </a:pathLst>
            </a:custGeom>
            <a:solidFill>
              <a:srgbClr val="F4F4F4"/>
            </a:solidFill>
            <a:ln w="12700" cap="flat">
              <a:noFill/>
              <a:miter lim="400000"/>
            </a:ln>
            <a:effectLst/>
          </p:spPr>
          <p:txBody>
            <a:bodyPr wrap="square" lIns="36000" tIns="36000" rIns="36000" bIns="36000" numCol="1" anchor="t">
              <a:noAutofit/>
            </a:bodyPr>
            <a:lstStyle/>
            <a:p>
              <a:endParaRPr/>
            </a:p>
          </p:txBody>
        </p:sp>
        <p:sp>
          <p:nvSpPr>
            <p:cNvPr id="2366" name="Freeform 159"/>
            <p:cNvSpPr/>
            <p:nvPr/>
          </p:nvSpPr>
          <p:spPr>
            <a:xfrm>
              <a:off x="106360" y="100247"/>
              <a:ext cx="36679" cy="383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21600"/>
                  </a:lnTo>
                  <a:close/>
                </a:path>
              </a:pathLst>
            </a:custGeom>
            <a:solidFill>
              <a:srgbClr val="F4F4F4"/>
            </a:solidFill>
            <a:ln w="12700" cap="flat">
              <a:noFill/>
              <a:miter lim="400000"/>
            </a:ln>
            <a:effectLst/>
          </p:spPr>
          <p:txBody>
            <a:bodyPr wrap="square" lIns="36000" tIns="36000" rIns="36000" bIns="36000" numCol="1" anchor="t">
              <a:noAutofit/>
            </a:bodyPr>
            <a:lstStyle/>
            <a:p>
              <a:endParaRPr/>
            </a:p>
          </p:txBody>
        </p:sp>
      </p:grpSp>
      <p:sp>
        <p:nvSpPr>
          <p:cNvPr id="2368"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Grey End Slide">
    <p:spTree>
      <p:nvGrpSpPr>
        <p:cNvPr id="1" name=""/>
        <p:cNvGrpSpPr/>
        <p:nvPr/>
      </p:nvGrpSpPr>
      <p:grpSpPr>
        <a:xfrm>
          <a:off x="0" y="0"/>
          <a:ext cx="0" cy="0"/>
          <a:chOff x="0" y="0"/>
          <a:chExt cx="0" cy="0"/>
        </a:xfrm>
      </p:grpSpPr>
      <p:sp>
        <p:nvSpPr>
          <p:cNvPr id="2375" name="Rectangle 30"/>
          <p:cNvSpPr/>
          <p:nvPr/>
        </p:nvSpPr>
        <p:spPr>
          <a:xfrm>
            <a:off x="6095999" y="333375"/>
            <a:ext cx="5761041"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2376" name="Rectangle 29"/>
          <p:cNvSpPr/>
          <p:nvPr/>
        </p:nvSpPr>
        <p:spPr>
          <a:xfrm>
            <a:off x="334960" y="333375"/>
            <a:ext cx="5761042"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2377" name="Click to edit END title"/>
          <p:cNvSpPr txBox="1">
            <a:spLocks noGrp="1"/>
          </p:cNvSpPr>
          <p:nvPr>
            <p:ph type="title" hasCustomPrompt="1"/>
          </p:nvPr>
        </p:nvSpPr>
        <p:spPr>
          <a:xfrm>
            <a:off x="658812" y="1071321"/>
            <a:ext cx="4970463" cy="1840328"/>
          </a:xfrm>
          <a:prstGeom prst="rect">
            <a:avLst/>
          </a:prstGeom>
        </p:spPr>
        <p:txBody>
          <a:bodyPr anchor="b"/>
          <a:lstStyle>
            <a:lvl1pPr>
              <a:lnSpc>
                <a:spcPts val="4600"/>
              </a:lnSpc>
              <a:defRPr sz="5600"/>
            </a:lvl1pPr>
          </a:lstStyle>
          <a:p>
            <a:r>
              <a:t>Click to edit END title</a:t>
            </a:r>
          </a:p>
        </p:txBody>
      </p:sp>
      <p:grpSp>
        <p:nvGrpSpPr>
          <p:cNvPr id="2406" name="Group 59"/>
          <p:cNvGrpSpPr/>
          <p:nvPr/>
        </p:nvGrpSpPr>
        <p:grpSpPr>
          <a:xfrm>
            <a:off x="6924880" y="2485891"/>
            <a:ext cx="4169885" cy="1760990"/>
            <a:chOff x="0" y="-1"/>
            <a:chExt cx="4169883" cy="1760988"/>
          </a:xfrm>
        </p:grpSpPr>
        <p:sp>
          <p:nvSpPr>
            <p:cNvPr id="2378" name="Freeform 5"/>
            <p:cNvSpPr/>
            <p:nvPr/>
          </p:nvSpPr>
          <p:spPr>
            <a:xfrm>
              <a:off x="-1" y="-2"/>
              <a:ext cx="1408791" cy="1704505"/>
            </a:xfrm>
            <a:custGeom>
              <a:avLst/>
              <a:gdLst/>
              <a:ahLst/>
              <a:cxnLst>
                <a:cxn ang="0">
                  <a:pos x="wd2" y="hd2"/>
                </a:cxn>
                <a:cxn ang="5400000">
                  <a:pos x="wd2" y="hd2"/>
                </a:cxn>
                <a:cxn ang="10800000">
                  <a:pos x="wd2" y="hd2"/>
                </a:cxn>
                <a:cxn ang="16200000">
                  <a:pos x="wd2" y="hd2"/>
                </a:cxn>
              </a:cxnLst>
              <a:rect l="0" t="0" r="r" b="b"/>
              <a:pathLst>
                <a:path w="21600" h="21600" extrusionOk="0">
                  <a:moveTo>
                    <a:pt x="18281" y="2334"/>
                  </a:moveTo>
                  <a:cubicBezTo>
                    <a:pt x="16238" y="849"/>
                    <a:pt x="13481" y="0"/>
                    <a:pt x="10672" y="0"/>
                  </a:cubicBezTo>
                  <a:cubicBezTo>
                    <a:pt x="7813" y="0"/>
                    <a:pt x="5157" y="934"/>
                    <a:pt x="3115" y="2589"/>
                  </a:cubicBezTo>
                  <a:cubicBezTo>
                    <a:pt x="1123" y="4244"/>
                    <a:pt x="0" y="6450"/>
                    <a:pt x="0" y="8742"/>
                  </a:cubicBezTo>
                  <a:cubicBezTo>
                    <a:pt x="0" y="12561"/>
                    <a:pt x="2860" y="15786"/>
                    <a:pt x="7200" y="16890"/>
                  </a:cubicBezTo>
                  <a:cubicBezTo>
                    <a:pt x="9396" y="14004"/>
                    <a:pt x="9396" y="14004"/>
                    <a:pt x="9396" y="14004"/>
                  </a:cubicBezTo>
                  <a:cubicBezTo>
                    <a:pt x="6332" y="13537"/>
                    <a:pt x="4034" y="11373"/>
                    <a:pt x="4034" y="8699"/>
                  </a:cubicBezTo>
                  <a:cubicBezTo>
                    <a:pt x="4034" y="5686"/>
                    <a:pt x="7047" y="3225"/>
                    <a:pt x="10723" y="3225"/>
                  </a:cubicBezTo>
                  <a:cubicBezTo>
                    <a:pt x="14094" y="3225"/>
                    <a:pt x="17566" y="5220"/>
                    <a:pt x="17566" y="8572"/>
                  </a:cubicBezTo>
                  <a:cubicBezTo>
                    <a:pt x="17566" y="10142"/>
                    <a:pt x="16698" y="11500"/>
                    <a:pt x="15830" y="12688"/>
                  </a:cubicBezTo>
                  <a:cubicBezTo>
                    <a:pt x="15830" y="12688"/>
                    <a:pt x="15830" y="12688"/>
                    <a:pt x="15830" y="12688"/>
                  </a:cubicBezTo>
                  <a:cubicBezTo>
                    <a:pt x="15830" y="12731"/>
                    <a:pt x="15830" y="12731"/>
                    <a:pt x="15830" y="12731"/>
                  </a:cubicBezTo>
                  <a:cubicBezTo>
                    <a:pt x="8579" y="21600"/>
                    <a:pt x="8579" y="21600"/>
                    <a:pt x="8579" y="21600"/>
                  </a:cubicBezTo>
                  <a:cubicBezTo>
                    <a:pt x="12306" y="21600"/>
                    <a:pt x="12306" y="21600"/>
                    <a:pt x="12306" y="21600"/>
                  </a:cubicBezTo>
                  <a:cubicBezTo>
                    <a:pt x="13021" y="21600"/>
                    <a:pt x="13634" y="21303"/>
                    <a:pt x="13991" y="20836"/>
                  </a:cubicBezTo>
                  <a:cubicBezTo>
                    <a:pt x="17974" y="15532"/>
                    <a:pt x="17974" y="15532"/>
                    <a:pt x="17974" y="15532"/>
                  </a:cubicBezTo>
                  <a:cubicBezTo>
                    <a:pt x="18179" y="15192"/>
                    <a:pt x="18434" y="14853"/>
                    <a:pt x="18689" y="14556"/>
                  </a:cubicBezTo>
                  <a:cubicBezTo>
                    <a:pt x="20119" y="12604"/>
                    <a:pt x="21600" y="10567"/>
                    <a:pt x="21600" y="8487"/>
                  </a:cubicBezTo>
                  <a:cubicBezTo>
                    <a:pt x="21600" y="5389"/>
                    <a:pt x="19813" y="3437"/>
                    <a:pt x="18281" y="2334"/>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79" name="Oval 61"/>
            <p:cNvSpPr/>
            <p:nvPr/>
          </p:nvSpPr>
          <p:spPr>
            <a:xfrm>
              <a:off x="519989" y="481778"/>
              <a:ext cx="368813" cy="372135"/>
            </a:xfrm>
            <a:prstGeom prst="ellipse">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380" name="Rectangle 62"/>
            <p:cNvSpPr/>
            <p:nvPr/>
          </p:nvSpPr>
          <p:spPr>
            <a:xfrm>
              <a:off x="1704501" y="224276"/>
              <a:ext cx="141213" cy="55986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381" name="Freeform 8"/>
            <p:cNvSpPr/>
            <p:nvPr/>
          </p:nvSpPr>
          <p:spPr>
            <a:xfrm>
              <a:off x="1915486" y="332261"/>
              <a:ext cx="465168" cy="465168"/>
            </a:xfrm>
            <a:custGeom>
              <a:avLst/>
              <a:gdLst/>
              <a:ahLst/>
              <a:cxnLst>
                <a:cxn ang="0">
                  <a:pos x="wd2" y="hd2"/>
                </a:cxn>
                <a:cxn ang="5400000">
                  <a:pos x="wd2" y="hd2"/>
                </a:cxn>
                <a:cxn ang="10800000">
                  <a:pos x="wd2" y="hd2"/>
                </a:cxn>
                <a:cxn ang="16200000">
                  <a:pos x="wd2" y="hd2"/>
                </a:cxn>
              </a:cxnLst>
              <a:rect l="0" t="0" r="r" b="b"/>
              <a:pathLst>
                <a:path w="21600" h="21600" extrusionOk="0">
                  <a:moveTo>
                    <a:pt x="15583" y="8081"/>
                  </a:moveTo>
                  <a:cubicBezTo>
                    <a:pt x="15583" y="7925"/>
                    <a:pt x="15274" y="6682"/>
                    <a:pt x="14349" y="5750"/>
                  </a:cubicBezTo>
                  <a:cubicBezTo>
                    <a:pt x="13577" y="4973"/>
                    <a:pt x="12497" y="4506"/>
                    <a:pt x="11263" y="4506"/>
                  </a:cubicBezTo>
                  <a:cubicBezTo>
                    <a:pt x="9566" y="4506"/>
                    <a:pt x="8640" y="5283"/>
                    <a:pt x="8023" y="5905"/>
                  </a:cubicBezTo>
                  <a:cubicBezTo>
                    <a:pt x="7406" y="6371"/>
                    <a:pt x="7097" y="7148"/>
                    <a:pt x="6789" y="8081"/>
                  </a:cubicBezTo>
                  <a:lnTo>
                    <a:pt x="15583" y="8081"/>
                  </a:lnTo>
                  <a:close/>
                  <a:moveTo>
                    <a:pt x="21600" y="11965"/>
                  </a:moveTo>
                  <a:cubicBezTo>
                    <a:pt x="6634" y="11965"/>
                    <a:pt x="6634" y="11965"/>
                    <a:pt x="6634" y="11965"/>
                  </a:cubicBezTo>
                  <a:cubicBezTo>
                    <a:pt x="6634" y="13053"/>
                    <a:pt x="7097" y="14452"/>
                    <a:pt x="7869" y="15384"/>
                  </a:cubicBezTo>
                  <a:cubicBezTo>
                    <a:pt x="8794" y="16472"/>
                    <a:pt x="10183" y="16627"/>
                    <a:pt x="11109" y="16627"/>
                  </a:cubicBezTo>
                  <a:cubicBezTo>
                    <a:pt x="12034" y="16627"/>
                    <a:pt x="13114" y="16472"/>
                    <a:pt x="13731" y="16006"/>
                  </a:cubicBezTo>
                  <a:cubicBezTo>
                    <a:pt x="13886" y="16006"/>
                    <a:pt x="14657" y="15540"/>
                    <a:pt x="15120" y="14452"/>
                  </a:cubicBezTo>
                  <a:cubicBezTo>
                    <a:pt x="21291" y="15073"/>
                    <a:pt x="21291" y="15073"/>
                    <a:pt x="21291" y="15073"/>
                  </a:cubicBezTo>
                  <a:cubicBezTo>
                    <a:pt x="20366" y="17871"/>
                    <a:pt x="18514" y="19424"/>
                    <a:pt x="17434" y="20046"/>
                  </a:cubicBezTo>
                  <a:cubicBezTo>
                    <a:pt x="15429" y="21289"/>
                    <a:pt x="13269" y="21600"/>
                    <a:pt x="11109" y="21600"/>
                  </a:cubicBezTo>
                  <a:cubicBezTo>
                    <a:pt x="8023" y="21600"/>
                    <a:pt x="5400" y="21134"/>
                    <a:pt x="3086" y="18647"/>
                  </a:cubicBezTo>
                  <a:cubicBezTo>
                    <a:pt x="1389" y="16938"/>
                    <a:pt x="0" y="14296"/>
                    <a:pt x="0" y="10878"/>
                  </a:cubicBezTo>
                  <a:cubicBezTo>
                    <a:pt x="0" y="8081"/>
                    <a:pt x="1080" y="4973"/>
                    <a:pt x="3086" y="2953"/>
                  </a:cubicBezTo>
                  <a:cubicBezTo>
                    <a:pt x="5554" y="466"/>
                    <a:pt x="8486" y="0"/>
                    <a:pt x="10800" y="0"/>
                  </a:cubicBezTo>
                  <a:cubicBezTo>
                    <a:pt x="13114" y="0"/>
                    <a:pt x="16354" y="466"/>
                    <a:pt x="18823" y="3108"/>
                  </a:cubicBezTo>
                  <a:cubicBezTo>
                    <a:pt x="21137" y="5594"/>
                    <a:pt x="21600" y="8858"/>
                    <a:pt x="21600" y="11344"/>
                  </a:cubicBezTo>
                  <a:lnTo>
                    <a:pt x="21600" y="1196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2" name="Freeform 9"/>
            <p:cNvSpPr/>
            <p:nvPr/>
          </p:nvSpPr>
          <p:spPr>
            <a:xfrm>
              <a:off x="2397266" y="348874"/>
              <a:ext cx="526637" cy="435264"/>
            </a:xfrm>
            <a:custGeom>
              <a:avLst/>
              <a:gdLst/>
              <a:ahLst/>
              <a:cxnLst>
                <a:cxn ang="0">
                  <a:pos x="wd2" y="hd2"/>
                </a:cxn>
                <a:cxn ang="5400000">
                  <a:pos x="wd2" y="hd2"/>
                </a:cxn>
                <a:cxn ang="10800000">
                  <a:pos x="wd2" y="hd2"/>
                </a:cxn>
                <a:cxn ang="16200000">
                  <a:pos x="wd2" y="hd2"/>
                </a:cxn>
              </a:cxnLst>
              <a:rect l="0" t="0" r="r" b="b"/>
              <a:pathLst>
                <a:path w="21600" h="21600" extrusionOk="0">
                  <a:moveTo>
                    <a:pt x="6337" y="0"/>
                  </a:moveTo>
                  <a:lnTo>
                    <a:pt x="10834" y="11460"/>
                  </a:lnTo>
                  <a:lnTo>
                    <a:pt x="15331" y="0"/>
                  </a:lnTo>
                  <a:lnTo>
                    <a:pt x="21600" y="0"/>
                  </a:lnTo>
                  <a:lnTo>
                    <a:pt x="12606" y="21600"/>
                  </a:lnTo>
                  <a:lnTo>
                    <a:pt x="9062" y="21600"/>
                  </a:lnTo>
                  <a:lnTo>
                    <a:pt x="0" y="0"/>
                  </a:lnTo>
                  <a:lnTo>
                    <a:pt x="633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3" name="Freeform 10"/>
            <p:cNvSpPr/>
            <p:nvPr/>
          </p:nvSpPr>
          <p:spPr>
            <a:xfrm>
              <a:off x="2970416" y="348874"/>
              <a:ext cx="139552" cy="4352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117"/>
                    <a:pt x="21600" y="16117"/>
                    <a:pt x="21600" y="16117"/>
                  </a:cubicBezTo>
                  <a:cubicBezTo>
                    <a:pt x="21600" y="19108"/>
                    <a:pt x="13886" y="21600"/>
                    <a:pt x="4629"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4" name="Freeform 11"/>
            <p:cNvSpPr/>
            <p:nvPr/>
          </p:nvSpPr>
          <p:spPr>
            <a:xfrm>
              <a:off x="1701178" y="883815"/>
              <a:ext cx="440249"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5" name="Freeform 12"/>
            <p:cNvSpPr/>
            <p:nvPr/>
          </p:nvSpPr>
          <p:spPr>
            <a:xfrm>
              <a:off x="2241103" y="893782"/>
              <a:ext cx="139552" cy="43526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6283"/>
                    <a:pt x="21600" y="16283"/>
                    <a:pt x="21600" y="16283"/>
                  </a:cubicBezTo>
                  <a:cubicBezTo>
                    <a:pt x="21600" y="19274"/>
                    <a:pt x="13886" y="21600"/>
                    <a:pt x="5143" y="21600"/>
                  </a:cubicBezTo>
                  <a:cubicBezTo>
                    <a:pt x="0" y="21600"/>
                    <a:pt x="0" y="21600"/>
                    <a:pt x="0" y="21600"/>
                  </a:cubicBezTo>
                  <a:cubicBezTo>
                    <a:pt x="0" y="0"/>
                    <a:pt x="0" y="0"/>
                    <a:pt x="0" y="0"/>
                  </a:cubicBez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6" name="Freeform 13"/>
            <p:cNvSpPr/>
            <p:nvPr/>
          </p:nvSpPr>
          <p:spPr>
            <a:xfrm>
              <a:off x="2481992" y="883815"/>
              <a:ext cx="438587" cy="445232"/>
            </a:xfrm>
            <a:custGeom>
              <a:avLst/>
              <a:gdLst/>
              <a:ahLst/>
              <a:cxnLst>
                <a:cxn ang="0">
                  <a:pos x="wd2" y="hd2"/>
                </a:cxn>
                <a:cxn ang="5400000">
                  <a:pos x="wd2" y="hd2"/>
                </a:cxn>
                <a:cxn ang="10800000">
                  <a:pos x="wd2" y="hd2"/>
                </a:cxn>
                <a:cxn ang="16200000">
                  <a:pos x="wd2" y="hd2"/>
                </a:cxn>
              </a:cxnLst>
              <a:rect l="0" t="0" r="r" b="b"/>
              <a:pathLst>
                <a:path w="21600" h="21600" extrusionOk="0">
                  <a:moveTo>
                    <a:pt x="0" y="487"/>
                  </a:moveTo>
                  <a:cubicBezTo>
                    <a:pt x="6873" y="487"/>
                    <a:pt x="6873" y="487"/>
                    <a:pt x="6873" y="487"/>
                  </a:cubicBezTo>
                  <a:cubicBezTo>
                    <a:pt x="6873" y="3086"/>
                    <a:pt x="6873" y="3086"/>
                    <a:pt x="6873" y="3086"/>
                  </a:cubicBezTo>
                  <a:cubicBezTo>
                    <a:pt x="8836" y="325"/>
                    <a:pt x="11455" y="0"/>
                    <a:pt x="13418" y="0"/>
                  </a:cubicBezTo>
                  <a:cubicBezTo>
                    <a:pt x="15218" y="0"/>
                    <a:pt x="17673" y="325"/>
                    <a:pt x="19473" y="2111"/>
                  </a:cubicBezTo>
                  <a:cubicBezTo>
                    <a:pt x="21436" y="4060"/>
                    <a:pt x="21600" y="6496"/>
                    <a:pt x="21600" y="8283"/>
                  </a:cubicBezTo>
                  <a:cubicBezTo>
                    <a:pt x="21600" y="21600"/>
                    <a:pt x="21600" y="21600"/>
                    <a:pt x="21600" y="21600"/>
                  </a:cubicBezTo>
                  <a:cubicBezTo>
                    <a:pt x="14727" y="21600"/>
                    <a:pt x="14727" y="21600"/>
                    <a:pt x="14727" y="21600"/>
                  </a:cubicBezTo>
                  <a:cubicBezTo>
                    <a:pt x="14727" y="10719"/>
                    <a:pt x="14727" y="10719"/>
                    <a:pt x="14727" y="10719"/>
                  </a:cubicBezTo>
                  <a:cubicBezTo>
                    <a:pt x="14727" y="9420"/>
                    <a:pt x="14727" y="7633"/>
                    <a:pt x="13582" y="6496"/>
                  </a:cubicBezTo>
                  <a:cubicBezTo>
                    <a:pt x="13091" y="6009"/>
                    <a:pt x="12273" y="5684"/>
                    <a:pt x="10964" y="5684"/>
                  </a:cubicBezTo>
                  <a:cubicBezTo>
                    <a:pt x="9655" y="5684"/>
                    <a:pt x="8673" y="6171"/>
                    <a:pt x="8182" y="6821"/>
                  </a:cubicBezTo>
                  <a:cubicBezTo>
                    <a:pt x="7036" y="7958"/>
                    <a:pt x="6873" y="9420"/>
                    <a:pt x="6873" y="10719"/>
                  </a:cubicBezTo>
                  <a:cubicBezTo>
                    <a:pt x="6873" y="21600"/>
                    <a:pt x="6873" y="21600"/>
                    <a:pt x="6873" y="21600"/>
                  </a:cubicBezTo>
                  <a:cubicBezTo>
                    <a:pt x="0" y="21600"/>
                    <a:pt x="0" y="21600"/>
                    <a:pt x="0" y="21600"/>
                  </a:cubicBezTo>
                  <a:lnTo>
                    <a:pt x="0" y="48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7" name="Freeform 14"/>
            <p:cNvSpPr/>
            <p:nvPr/>
          </p:nvSpPr>
          <p:spPr>
            <a:xfrm>
              <a:off x="2990352" y="880492"/>
              <a:ext cx="463507" cy="461845"/>
            </a:xfrm>
            <a:custGeom>
              <a:avLst/>
              <a:gdLst/>
              <a:ahLst/>
              <a:cxnLst>
                <a:cxn ang="0">
                  <a:pos x="wd2" y="hd2"/>
                </a:cxn>
                <a:cxn ang="5400000">
                  <a:pos x="wd2" y="hd2"/>
                </a:cxn>
                <a:cxn ang="10800000">
                  <a:pos x="wd2" y="hd2"/>
                </a:cxn>
                <a:cxn ang="16200000">
                  <a:pos x="wd2" y="hd2"/>
                </a:cxn>
              </a:cxnLst>
              <a:rect l="0" t="0" r="r" b="b"/>
              <a:pathLst>
                <a:path w="21600" h="21600" extrusionOk="0">
                  <a:moveTo>
                    <a:pt x="15695" y="7983"/>
                  </a:moveTo>
                  <a:cubicBezTo>
                    <a:pt x="15540" y="7826"/>
                    <a:pt x="15229" y="6574"/>
                    <a:pt x="14296" y="5635"/>
                  </a:cubicBezTo>
                  <a:cubicBezTo>
                    <a:pt x="13519" y="5009"/>
                    <a:pt x="12587" y="4539"/>
                    <a:pt x="11188" y="4539"/>
                  </a:cubicBezTo>
                  <a:cubicBezTo>
                    <a:pt x="9479" y="4539"/>
                    <a:pt x="8547" y="5165"/>
                    <a:pt x="7925" y="5791"/>
                  </a:cubicBezTo>
                  <a:cubicBezTo>
                    <a:pt x="7459" y="6417"/>
                    <a:pt x="6993" y="7043"/>
                    <a:pt x="6837" y="7983"/>
                  </a:cubicBezTo>
                  <a:lnTo>
                    <a:pt x="15695" y="7983"/>
                  </a:lnTo>
                  <a:close/>
                  <a:moveTo>
                    <a:pt x="21600" y="11896"/>
                  </a:moveTo>
                  <a:cubicBezTo>
                    <a:pt x="6527" y="11896"/>
                    <a:pt x="6527" y="11896"/>
                    <a:pt x="6527" y="11896"/>
                  </a:cubicBezTo>
                  <a:cubicBezTo>
                    <a:pt x="6527" y="12991"/>
                    <a:pt x="6993" y="14557"/>
                    <a:pt x="7770" y="15496"/>
                  </a:cubicBezTo>
                  <a:cubicBezTo>
                    <a:pt x="8858" y="16591"/>
                    <a:pt x="10101" y="16748"/>
                    <a:pt x="11188" y="16748"/>
                  </a:cubicBezTo>
                  <a:cubicBezTo>
                    <a:pt x="12121" y="16748"/>
                    <a:pt x="13053" y="16591"/>
                    <a:pt x="13830" y="16122"/>
                  </a:cubicBezTo>
                  <a:cubicBezTo>
                    <a:pt x="13830" y="16122"/>
                    <a:pt x="14607" y="15496"/>
                    <a:pt x="15229" y="14400"/>
                  </a:cubicBezTo>
                  <a:cubicBezTo>
                    <a:pt x="21289" y="15026"/>
                    <a:pt x="21289" y="15026"/>
                    <a:pt x="21289" y="15026"/>
                  </a:cubicBezTo>
                  <a:cubicBezTo>
                    <a:pt x="20357" y="18000"/>
                    <a:pt x="18647" y="19409"/>
                    <a:pt x="17404" y="20191"/>
                  </a:cubicBezTo>
                  <a:cubicBezTo>
                    <a:pt x="15540" y="21287"/>
                    <a:pt x="13364" y="21600"/>
                    <a:pt x="11033" y="21600"/>
                  </a:cubicBezTo>
                  <a:cubicBezTo>
                    <a:pt x="8081" y="21600"/>
                    <a:pt x="5283" y="21130"/>
                    <a:pt x="2953" y="18783"/>
                  </a:cubicBezTo>
                  <a:cubicBezTo>
                    <a:pt x="1243" y="16904"/>
                    <a:pt x="0" y="14243"/>
                    <a:pt x="0" y="10957"/>
                  </a:cubicBezTo>
                  <a:cubicBezTo>
                    <a:pt x="0" y="7983"/>
                    <a:pt x="932" y="5009"/>
                    <a:pt x="3108" y="2817"/>
                  </a:cubicBezTo>
                  <a:cubicBezTo>
                    <a:pt x="5439" y="470"/>
                    <a:pt x="8547" y="0"/>
                    <a:pt x="10722" y="0"/>
                  </a:cubicBezTo>
                  <a:cubicBezTo>
                    <a:pt x="13053" y="0"/>
                    <a:pt x="16317" y="313"/>
                    <a:pt x="18803" y="2974"/>
                  </a:cubicBezTo>
                  <a:cubicBezTo>
                    <a:pt x="21134" y="5635"/>
                    <a:pt x="21600" y="8765"/>
                    <a:pt x="21600" y="11270"/>
                  </a:cubicBezTo>
                  <a:lnTo>
                    <a:pt x="21600" y="11896"/>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8" name="Freeform 15"/>
            <p:cNvSpPr/>
            <p:nvPr/>
          </p:nvSpPr>
          <p:spPr>
            <a:xfrm>
              <a:off x="1707824" y="1513450"/>
              <a:ext cx="154504" cy="1910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630"/>
                  </a:lnTo>
                  <a:lnTo>
                    <a:pt x="12774" y="2630"/>
                  </a:lnTo>
                  <a:lnTo>
                    <a:pt x="12774" y="21600"/>
                  </a:lnTo>
                  <a:lnTo>
                    <a:pt x="9058" y="21600"/>
                  </a:lnTo>
                  <a:lnTo>
                    <a:pt x="9058" y="2630"/>
                  </a:lnTo>
                  <a:lnTo>
                    <a:pt x="0" y="2630"/>
                  </a:lnTo>
                  <a:lnTo>
                    <a:pt x="0" y="0"/>
                  </a:lnTo>
                  <a:lnTo>
                    <a:pt x="2160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89" name="Freeform 16"/>
            <p:cNvSpPr/>
            <p:nvPr/>
          </p:nvSpPr>
          <p:spPr>
            <a:xfrm>
              <a:off x="1849034" y="1559967"/>
              <a:ext cx="122939" cy="147860"/>
            </a:xfrm>
            <a:custGeom>
              <a:avLst/>
              <a:gdLst/>
              <a:ahLst/>
              <a:cxnLst>
                <a:cxn ang="0">
                  <a:pos x="wd2" y="hd2"/>
                </a:cxn>
                <a:cxn ang="5400000">
                  <a:pos x="wd2" y="hd2"/>
                </a:cxn>
                <a:cxn ang="10800000">
                  <a:pos x="wd2" y="hd2"/>
                </a:cxn>
                <a:cxn ang="16200000">
                  <a:pos x="wd2" y="hd2"/>
                </a:cxn>
              </a:cxnLst>
              <a:rect l="0" t="0" r="r" b="b"/>
              <a:pathLst>
                <a:path w="21600" h="21600" extrusionOk="0">
                  <a:moveTo>
                    <a:pt x="16346" y="982"/>
                  </a:moveTo>
                  <a:cubicBezTo>
                    <a:pt x="18097" y="1964"/>
                    <a:pt x="19265" y="2945"/>
                    <a:pt x="19849" y="3927"/>
                  </a:cubicBezTo>
                  <a:cubicBezTo>
                    <a:pt x="20432" y="4909"/>
                    <a:pt x="21016" y="5891"/>
                    <a:pt x="21600" y="7364"/>
                  </a:cubicBezTo>
                  <a:cubicBezTo>
                    <a:pt x="21600" y="8345"/>
                    <a:pt x="21600" y="9818"/>
                    <a:pt x="21600" y="11782"/>
                  </a:cubicBezTo>
                  <a:cubicBezTo>
                    <a:pt x="4086" y="11782"/>
                    <a:pt x="4086" y="11782"/>
                    <a:pt x="4086" y="11782"/>
                  </a:cubicBezTo>
                  <a:cubicBezTo>
                    <a:pt x="4086" y="14236"/>
                    <a:pt x="4670" y="15709"/>
                    <a:pt x="5838" y="16691"/>
                  </a:cubicBezTo>
                  <a:cubicBezTo>
                    <a:pt x="7005" y="18164"/>
                    <a:pt x="8757" y="18655"/>
                    <a:pt x="11092" y="18655"/>
                  </a:cubicBezTo>
                  <a:cubicBezTo>
                    <a:pt x="12843" y="18655"/>
                    <a:pt x="14595" y="18164"/>
                    <a:pt x="15762" y="17182"/>
                  </a:cubicBezTo>
                  <a:cubicBezTo>
                    <a:pt x="16930" y="16200"/>
                    <a:pt x="17514" y="15709"/>
                    <a:pt x="17514" y="14727"/>
                  </a:cubicBezTo>
                  <a:cubicBezTo>
                    <a:pt x="21600" y="14727"/>
                    <a:pt x="21600" y="14727"/>
                    <a:pt x="21600" y="14727"/>
                  </a:cubicBezTo>
                  <a:cubicBezTo>
                    <a:pt x="21600" y="15218"/>
                    <a:pt x="21016" y="16200"/>
                    <a:pt x="20432" y="17182"/>
                  </a:cubicBezTo>
                  <a:cubicBezTo>
                    <a:pt x="19849" y="18164"/>
                    <a:pt x="19265" y="18655"/>
                    <a:pt x="18681" y="19145"/>
                  </a:cubicBezTo>
                  <a:cubicBezTo>
                    <a:pt x="17514" y="20618"/>
                    <a:pt x="15762" y="21109"/>
                    <a:pt x="14011" y="21600"/>
                  </a:cubicBezTo>
                  <a:cubicBezTo>
                    <a:pt x="12843" y="21600"/>
                    <a:pt x="11676" y="21600"/>
                    <a:pt x="10508" y="21600"/>
                  </a:cubicBezTo>
                  <a:cubicBezTo>
                    <a:pt x="7589" y="21600"/>
                    <a:pt x="5254" y="20618"/>
                    <a:pt x="2919" y="19145"/>
                  </a:cubicBezTo>
                  <a:cubicBezTo>
                    <a:pt x="1168" y="17182"/>
                    <a:pt x="0" y="14727"/>
                    <a:pt x="0" y="11291"/>
                  </a:cubicBezTo>
                  <a:cubicBezTo>
                    <a:pt x="0" y="7855"/>
                    <a:pt x="1168" y="5400"/>
                    <a:pt x="2919" y="3436"/>
                  </a:cubicBezTo>
                  <a:cubicBezTo>
                    <a:pt x="5254" y="982"/>
                    <a:pt x="7589" y="0"/>
                    <a:pt x="11092" y="0"/>
                  </a:cubicBezTo>
                  <a:cubicBezTo>
                    <a:pt x="12843" y="0"/>
                    <a:pt x="14595" y="491"/>
                    <a:pt x="16346" y="982"/>
                  </a:cubicBezTo>
                  <a:moveTo>
                    <a:pt x="17514" y="9327"/>
                  </a:moveTo>
                  <a:cubicBezTo>
                    <a:pt x="17514" y="7855"/>
                    <a:pt x="16930" y="6382"/>
                    <a:pt x="16346" y="5400"/>
                  </a:cubicBezTo>
                  <a:cubicBezTo>
                    <a:pt x="15178" y="3927"/>
                    <a:pt x="13427" y="2945"/>
                    <a:pt x="11092" y="2945"/>
                  </a:cubicBezTo>
                  <a:cubicBezTo>
                    <a:pt x="9341" y="2945"/>
                    <a:pt x="7589" y="3927"/>
                    <a:pt x="6422" y="4909"/>
                  </a:cubicBezTo>
                  <a:cubicBezTo>
                    <a:pt x="5254" y="5891"/>
                    <a:pt x="4670" y="7364"/>
                    <a:pt x="4086" y="9327"/>
                  </a:cubicBezTo>
                  <a:lnTo>
                    <a:pt x="17514"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0" name="Freeform 17"/>
            <p:cNvSpPr/>
            <p:nvPr/>
          </p:nvSpPr>
          <p:spPr>
            <a:xfrm>
              <a:off x="1995229" y="1559967"/>
              <a:ext cx="119616" cy="147860"/>
            </a:xfrm>
            <a:custGeom>
              <a:avLst/>
              <a:gdLst/>
              <a:ahLst/>
              <a:cxnLst>
                <a:cxn ang="0">
                  <a:pos x="wd2" y="hd2"/>
                </a:cxn>
                <a:cxn ang="5400000">
                  <a:pos x="wd2" y="hd2"/>
                </a:cxn>
                <a:cxn ang="10800000">
                  <a:pos x="wd2" y="hd2"/>
                </a:cxn>
                <a:cxn ang="16200000">
                  <a:pos x="wd2" y="hd2"/>
                </a:cxn>
              </a:cxnLst>
              <a:rect l="0" t="0" r="r" b="b"/>
              <a:pathLst>
                <a:path w="21600" h="21600" extrusionOk="0">
                  <a:moveTo>
                    <a:pt x="18600" y="1473"/>
                  </a:moveTo>
                  <a:cubicBezTo>
                    <a:pt x="20400" y="2945"/>
                    <a:pt x="21000" y="4909"/>
                    <a:pt x="21600" y="7364"/>
                  </a:cubicBezTo>
                  <a:cubicBezTo>
                    <a:pt x="17400" y="7364"/>
                    <a:pt x="17400" y="7364"/>
                    <a:pt x="17400" y="7364"/>
                  </a:cubicBezTo>
                  <a:cubicBezTo>
                    <a:pt x="17400" y="6382"/>
                    <a:pt x="16800" y="5400"/>
                    <a:pt x="15600" y="4418"/>
                  </a:cubicBezTo>
                  <a:cubicBezTo>
                    <a:pt x="15000" y="3436"/>
                    <a:pt x="13200" y="2945"/>
                    <a:pt x="11400" y="2945"/>
                  </a:cubicBezTo>
                  <a:cubicBezTo>
                    <a:pt x="9000" y="2945"/>
                    <a:pt x="7200" y="3927"/>
                    <a:pt x="6000" y="6382"/>
                  </a:cubicBezTo>
                  <a:cubicBezTo>
                    <a:pt x="4800" y="7855"/>
                    <a:pt x="4800" y="9327"/>
                    <a:pt x="4800" y="11291"/>
                  </a:cubicBezTo>
                  <a:cubicBezTo>
                    <a:pt x="4800" y="13255"/>
                    <a:pt x="5400" y="15218"/>
                    <a:pt x="6000" y="16691"/>
                  </a:cubicBezTo>
                  <a:cubicBezTo>
                    <a:pt x="7200" y="18164"/>
                    <a:pt x="9000" y="18655"/>
                    <a:pt x="11400" y="18655"/>
                  </a:cubicBezTo>
                  <a:cubicBezTo>
                    <a:pt x="13200" y="18655"/>
                    <a:pt x="14400" y="18164"/>
                    <a:pt x="15600" y="17182"/>
                  </a:cubicBezTo>
                  <a:cubicBezTo>
                    <a:pt x="16200" y="16691"/>
                    <a:pt x="16800" y="15218"/>
                    <a:pt x="17400" y="13745"/>
                  </a:cubicBezTo>
                  <a:cubicBezTo>
                    <a:pt x="21600" y="13745"/>
                    <a:pt x="21600" y="13745"/>
                    <a:pt x="21600" y="13745"/>
                  </a:cubicBezTo>
                  <a:cubicBezTo>
                    <a:pt x="21000" y="16691"/>
                    <a:pt x="19800" y="18655"/>
                    <a:pt x="18000" y="19636"/>
                  </a:cubicBezTo>
                  <a:cubicBezTo>
                    <a:pt x="16200" y="21109"/>
                    <a:pt x="13800" y="21600"/>
                    <a:pt x="10800" y="21600"/>
                  </a:cubicBezTo>
                  <a:cubicBezTo>
                    <a:pt x="7800" y="21600"/>
                    <a:pt x="4800" y="20618"/>
                    <a:pt x="3000" y="18655"/>
                  </a:cubicBezTo>
                  <a:cubicBezTo>
                    <a:pt x="1200" y="16691"/>
                    <a:pt x="0" y="14236"/>
                    <a:pt x="0" y="11291"/>
                  </a:cubicBezTo>
                  <a:cubicBezTo>
                    <a:pt x="0" y="7855"/>
                    <a:pt x="1200" y="4909"/>
                    <a:pt x="3600" y="2945"/>
                  </a:cubicBezTo>
                  <a:cubicBezTo>
                    <a:pt x="5400" y="982"/>
                    <a:pt x="8400" y="0"/>
                    <a:pt x="11400" y="0"/>
                  </a:cubicBezTo>
                  <a:cubicBezTo>
                    <a:pt x="14400" y="0"/>
                    <a:pt x="16800" y="491"/>
                    <a:pt x="18600"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1" name="Freeform 18"/>
            <p:cNvSpPr/>
            <p:nvPr/>
          </p:nvSpPr>
          <p:spPr>
            <a:xfrm>
              <a:off x="2141425" y="1513450"/>
              <a:ext cx="112971"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447" y="0"/>
                    <a:pt x="4447" y="0"/>
                    <a:pt x="4447" y="0"/>
                  </a:cubicBezTo>
                  <a:cubicBezTo>
                    <a:pt x="4447" y="7958"/>
                    <a:pt x="4447" y="7958"/>
                    <a:pt x="4447" y="7958"/>
                  </a:cubicBezTo>
                  <a:cubicBezTo>
                    <a:pt x="5082" y="7200"/>
                    <a:pt x="6353" y="6442"/>
                    <a:pt x="6988" y="6063"/>
                  </a:cubicBezTo>
                  <a:cubicBezTo>
                    <a:pt x="8259" y="5684"/>
                    <a:pt x="10165" y="5305"/>
                    <a:pt x="12706" y="5305"/>
                  </a:cubicBezTo>
                  <a:cubicBezTo>
                    <a:pt x="16518" y="5305"/>
                    <a:pt x="19059" y="6063"/>
                    <a:pt x="20329" y="7958"/>
                  </a:cubicBezTo>
                  <a:cubicBezTo>
                    <a:pt x="20965" y="8716"/>
                    <a:pt x="21600" y="9853"/>
                    <a:pt x="21600" y="11368"/>
                  </a:cubicBezTo>
                  <a:cubicBezTo>
                    <a:pt x="21600" y="21600"/>
                    <a:pt x="21600" y="21600"/>
                    <a:pt x="21600" y="21600"/>
                  </a:cubicBezTo>
                  <a:cubicBezTo>
                    <a:pt x="16518" y="21600"/>
                    <a:pt x="16518" y="21600"/>
                    <a:pt x="16518" y="21600"/>
                  </a:cubicBezTo>
                  <a:cubicBezTo>
                    <a:pt x="16518" y="11747"/>
                    <a:pt x="16518" y="11747"/>
                    <a:pt x="16518" y="11747"/>
                  </a:cubicBezTo>
                  <a:cubicBezTo>
                    <a:pt x="16518" y="10611"/>
                    <a:pt x="16518" y="9474"/>
                    <a:pt x="15882" y="9095"/>
                  </a:cubicBezTo>
                  <a:cubicBezTo>
                    <a:pt x="15247" y="8337"/>
                    <a:pt x="13976" y="7958"/>
                    <a:pt x="11435" y="7958"/>
                  </a:cubicBezTo>
                  <a:cubicBezTo>
                    <a:pt x="9529" y="7958"/>
                    <a:pt x="8259" y="8337"/>
                    <a:pt x="6353" y="8716"/>
                  </a:cubicBezTo>
                  <a:cubicBezTo>
                    <a:pt x="5082" y="9474"/>
                    <a:pt x="4447" y="10989"/>
                    <a:pt x="4447" y="13263"/>
                  </a:cubicBezTo>
                  <a:cubicBezTo>
                    <a:pt x="4447" y="21600"/>
                    <a:pt x="4447" y="21600"/>
                    <a:pt x="4447" y="21600"/>
                  </a:cubicBezTo>
                  <a:cubicBezTo>
                    <a:pt x="0" y="21600"/>
                    <a:pt x="0" y="21600"/>
                    <a:pt x="0" y="21600"/>
                  </a:cubicBezTo>
                  <a:lnTo>
                    <a:pt x="0"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2" name="Freeform 19"/>
            <p:cNvSpPr/>
            <p:nvPr/>
          </p:nvSpPr>
          <p:spPr>
            <a:xfrm>
              <a:off x="2290943" y="1559967"/>
              <a:ext cx="112970"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3812" y="502"/>
                    <a:pt x="3812" y="502"/>
                    <a:pt x="3812" y="502"/>
                  </a:cubicBezTo>
                  <a:cubicBezTo>
                    <a:pt x="3812" y="3516"/>
                    <a:pt x="3812" y="3516"/>
                    <a:pt x="3812" y="3516"/>
                  </a:cubicBezTo>
                  <a:cubicBezTo>
                    <a:pt x="5082" y="2512"/>
                    <a:pt x="6353" y="1507"/>
                    <a:pt x="8259" y="1005"/>
                  </a:cubicBezTo>
                  <a:cubicBezTo>
                    <a:pt x="9529" y="502"/>
                    <a:pt x="10800" y="0"/>
                    <a:pt x="12706" y="0"/>
                  </a:cubicBezTo>
                  <a:cubicBezTo>
                    <a:pt x="16518" y="0"/>
                    <a:pt x="19059" y="1005"/>
                    <a:pt x="20329" y="3516"/>
                  </a:cubicBezTo>
                  <a:cubicBezTo>
                    <a:pt x="20965" y="4521"/>
                    <a:pt x="21600" y="6028"/>
                    <a:pt x="21600" y="8037"/>
                  </a:cubicBezTo>
                  <a:cubicBezTo>
                    <a:pt x="21600" y="21600"/>
                    <a:pt x="21600" y="21600"/>
                    <a:pt x="21600" y="21600"/>
                  </a:cubicBezTo>
                  <a:cubicBezTo>
                    <a:pt x="16518" y="21600"/>
                    <a:pt x="16518" y="21600"/>
                    <a:pt x="16518" y="21600"/>
                  </a:cubicBezTo>
                  <a:cubicBezTo>
                    <a:pt x="16518" y="8540"/>
                    <a:pt x="16518" y="8540"/>
                    <a:pt x="16518" y="8540"/>
                  </a:cubicBezTo>
                  <a:cubicBezTo>
                    <a:pt x="16518" y="7033"/>
                    <a:pt x="16518" y="6028"/>
                    <a:pt x="15882" y="5526"/>
                  </a:cubicBezTo>
                  <a:cubicBezTo>
                    <a:pt x="15247" y="4019"/>
                    <a:pt x="13976" y="3516"/>
                    <a:pt x="12071" y="3516"/>
                  </a:cubicBezTo>
                  <a:cubicBezTo>
                    <a:pt x="10800" y="3516"/>
                    <a:pt x="10165" y="3516"/>
                    <a:pt x="8894" y="3516"/>
                  </a:cubicBezTo>
                  <a:cubicBezTo>
                    <a:pt x="8259" y="4019"/>
                    <a:pt x="6988" y="4521"/>
                    <a:pt x="5718" y="5526"/>
                  </a:cubicBezTo>
                  <a:cubicBezTo>
                    <a:pt x="5082" y="6028"/>
                    <a:pt x="5082" y="6530"/>
                    <a:pt x="4447" y="7535"/>
                  </a:cubicBezTo>
                  <a:cubicBezTo>
                    <a:pt x="4447" y="8037"/>
                    <a:pt x="4447" y="9042"/>
                    <a:pt x="4447" y="10549"/>
                  </a:cubicBezTo>
                  <a:cubicBezTo>
                    <a:pt x="4447" y="21600"/>
                    <a:pt x="4447" y="21600"/>
                    <a:pt x="4447"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3" name="Freeform 20"/>
            <p:cNvSpPr/>
            <p:nvPr/>
          </p:nvSpPr>
          <p:spPr>
            <a:xfrm>
              <a:off x="2430492" y="1559967"/>
              <a:ext cx="127923" cy="147860"/>
            </a:xfrm>
            <a:custGeom>
              <a:avLst/>
              <a:gdLst/>
              <a:ahLst/>
              <a:cxnLst>
                <a:cxn ang="0">
                  <a:pos x="wd2" y="hd2"/>
                </a:cxn>
                <a:cxn ang="5400000">
                  <a:pos x="wd2" y="hd2"/>
                </a:cxn>
                <a:cxn ang="10800000">
                  <a:pos x="wd2" y="hd2"/>
                </a:cxn>
                <a:cxn ang="16200000">
                  <a:pos x="wd2" y="hd2"/>
                </a:cxn>
              </a:cxnLst>
              <a:rect l="0" t="0" r="r" b="b"/>
              <a:pathLst>
                <a:path w="21600" h="21600" extrusionOk="0">
                  <a:moveTo>
                    <a:pt x="18758" y="2455"/>
                  </a:moveTo>
                  <a:cubicBezTo>
                    <a:pt x="20463" y="4418"/>
                    <a:pt x="21600" y="6873"/>
                    <a:pt x="21600" y="10309"/>
                  </a:cubicBezTo>
                  <a:cubicBezTo>
                    <a:pt x="21600" y="13745"/>
                    <a:pt x="21032" y="16200"/>
                    <a:pt x="18758" y="18655"/>
                  </a:cubicBezTo>
                  <a:cubicBezTo>
                    <a:pt x="17053" y="20618"/>
                    <a:pt x="14211" y="21600"/>
                    <a:pt x="10232" y="21600"/>
                  </a:cubicBezTo>
                  <a:cubicBezTo>
                    <a:pt x="7389" y="21600"/>
                    <a:pt x="4547" y="20618"/>
                    <a:pt x="2842" y="19145"/>
                  </a:cubicBezTo>
                  <a:cubicBezTo>
                    <a:pt x="1137" y="17182"/>
                    <a:pt x="0" y="14236"/>
                    <a:pt x="0" y="11291"/>
                  </a:cubicBezTo>
                  <a:cubicBezTo>
                    <a:pt x="0" y="7855"/>
                    <a:pt x="1137" y="4909"/>
                    <a:pt x="2842" y="2945"/>
                  </a:cubicBezTo>
                  <a:cubicBezTo>
                    <a:pt x="5116" y="982"/>
                    <a:pt x="7389" y="0"/>
                    <a:pt x="10800" y="0"/>
                  </a:cubicBezTo>
                  <a:cubicBezTo>
                    <a:pt x="14211" y="0"/>
                    <a:pt x="16484" y="982"/>
                    <a:pt x="18758" y="2455"/>
                  </a:cubicBezTo>
                  <a:moveTo>
                    <a:pt x="15916" y="16200"/>
                  </a:moveTo>
                  <a:cubicBezTo>
                    <a:pt x="17053" y="14727"/>
                    <a:pt x="17621" y="12764"/>
                    <a:pt x="17621" y="10309"/>
                  </a:cubicBezTo>
                  <a:cubicBezTo>
                    <a:pt x="17621" y="8345"/>
                    <a:pt x="17053" y="6873"/>
                    <a:pt x="16484" y="5891"/>
                  </a:cubicBezTo>
                  <a:cubicBezTo>
                    <a:pt x="15347" y="3927"/>
                    <a:pt x="13642" y="2945"/>
                    <a:pt x="10800" y="2945"/>
                  </a:cubicBezTo>
                  <a:cubicBezTo>
                    <a:pt x="8526" y="2945"/>
                    <a:pt x="6821" y="3927"/>
                    <a:pt x="5684" y="5400"/>
                  </a:cubicBezTo>
                  <a:cubicBezTo>
                    <a:pt x="4547" y="6873"/>
                    <a:pt x="3979" y="8836"/>
                    <a:pt x="3979" y="11291"/>
                  </a:cubicBezTo>
                  <a:cubicBezTo>
                    <a:pt x="3979" y="13255"/>
                    <a:pt x="4547" y="15218"/>
                    <a:pt x="5684" y="16691"/>
                  </a:cubicBezTo>
                  <a:cubicBezTo>
                    <a:pt x="6821" y="18164"/>
                    <a:pt x="8526" y="18655"/>
                    <a:pt x="10800" y="18655"/>
                  </a:cubicBezTo>
                  <a:cubicBezTo>
                    <a:pt x="13642" y="18655"/>
                    <a:pt x="15347" y="18164"/>
                    <a:pt x="15916"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4" name="Rectangle 76"/>
            <p:cNvSpPr/>
            <p:nvPr/>
          </p:nvSpPr>
          <p:spPr>
            <a:xfrm>
              <a:off x="2591639" y="1513450"/>
              <a:ext cx="23260" cy="191052"/>
            </a:xfrm>
            <a:prstGeom prst="rect">
              <a:avLst/>
            </a:prstGeom>
            <a:solidFill>
              <a:srgbClr val="FFFFFF"/>
            </a:solidFill>
            <a:ln w="12700" cap="flat">
              <a:noFill/>
              <a:miter lim="400000"/>
            </a:ln>
            <a:effectLst/>
          </p:spPr>
          <p:txBody>
            <a:bodyPr wrap="square" lIns="36000" tIns="36000" rIns="36000" bIns="36000" numCol="1" anchor="t">
              <a:noAutofit/>
            </a:bodyPr>
            <a:lstStyle/>
            <a:p>
              <a:endParaRPr/>
            </a:p>
          </p:txBody>
        </p:sp>
        <p:sp>
          <p:nvSpPr>
            <p:cNvPr id="2395" name="Freeform 22"/>
            <p:cNvSpPr/>
            <p:nvPr/>
          </p:nvSpPr>
          <p:spPr>
            <a:xfrm>
              <a:off x="2641478" y="1559967"/>
              <a:ext cx="129584" cy="147860"/>
            </a:xfrm>
            <a:custGeom>
              <a:avLst/>
              <a:gdLst/>
              <a:ahLst/>
              <a:cxnLst>
                <a:cxn ang="0">
                  <a:pos x="wd2" y="hd2"/>
                </a:cxn>
                <a:cxn ang="5400000">
                  <a:pos x="wd2" y="hd2"/>
                </a:cxn>
                <a:cxn ang="10800000">
                  <a:pos x="wd2" y="hd2"/>
                </a:cxn>
                <a:cxn ang="16200000">
                  <a:pos x="wd2" y="hd2"/>
                </a:cxn>
              </a:cxnLst>
              <a:rect l="0" t="0" r="r" b="b"/>
              <a:pathLst>
                <a:path w="21600" h="21600" extrusionOk="0">
                  <a:moveTo>
                    <a:pt x="18277" y="2455"/>
                  </a:moveTo>
                  <a:cubicBezTo>
                    <a:pt x="20492" y="4418"/>
                    <a:pt x="21600" y="6873"/>
                    <a:pt x="21600" y="10309"/>
                  </a:cubicBezTo>
                  <a:cubicBezTo>
                    <a:pt x="21600" y="13745"/>
                    <a:pt x="20492" y="16200"/>
                    <a:pt x="18831" y="18655"/>
                  </a:cubicBezTo>
                  <a:cubicBezTo>
                    <a:pt x="17169" y="20618"/>
                    <a:pt x="14400" y="21600"/>
                    <a:pt x="10523" y="21600"/>
                  </a:cubicBezTo>
                  <a:cubicBezTo>
                    <a:pt x="7200" y="21600"/>
                    <a:pt x="4985" y="20618"/>
                    <a:pt x="2769" y="19145"/>
                  </a:cubicBezTo>
                  <a:cubicBezTo>
                    <a:pt x="1108" y="17182"/>
                    <a:pt x="0" y="14236"/>
                    <a:pt x="0" y="11291"/>
                  </a:cubicBezTo>
                  <a:cubicBezTo>
                    <a:pt x="0" y="7855"/>
                    <a:pt x="1108" y="4909"/>
                    <a:pt x="3323" y="2945"/>
                  </a:cubicBezTo>
                  <a:cubicBezTo>
                    <a:pt x="4985" y="982"/>
                    <a:pt x="7754" y="0"/>
                    <a:pt x="11077" y="0"/>
                  </a:cubicBezTo>
                  <a:cubicBezTo>
                    <a:pt x="13846" y="0"/>
                    <a:pt x="16615" y="982"/>
                    <a:pt x="18277" y="2455"/>
                  </a:cubicBezTo>
                  <a:moveTo>
                    <a:pt x="16062" y="16200"/>
                  </a:moveTo>
                  <a:cubicBezTo>
                    <a:pt x="17169" y="14727"/>
                    <a:pt x="17169" y="12764"/>
                    <a:pt x="17169" y="10309"/>
                  </a:cubicBezTo>
                  <a:cubicBezTo>
                    <a:pt x="17169" y="8345"/>
                    <a:pt x="17169" y="6873"/>
                    <a:pt x="16615" y="5891"/>
                  </a:cubicBezTo>
                  <a:cubicBezTo>
                    <a:pt x="15508" y="3927"/>
                    <a:pt x="13292" y="2945"/>
                    <a:pt x="11077" y="2945"/>
                  </a:cubicBezTo>
                  <a:cubicBezTo>
                    <a:pt x="8308" y="2945"/>
                    <a:pt x="6646" y="3927"/>
                    <a:pt x="5538" y="5400"/>
                  </a:cubicBezTo>
                  <a:cubicBezTo>
                    <a:pt x="4431" y="6873"/>
                    <a:pt x="3877" y="8836"/>
                    <a:pt x="3877" y="11291"/>
                  </a:cubicBezTo>
                  <a:cubicBezTo>
                    <a:pt x="3877" y="13255"/>
                    <a:pt x="4431" y="15218"/>
                    <a:pt x="5538" y="16691"/>
                  </a:cubicBezTo>
                  <a:cubicBezTo>
                    <a:pt x="6646" y="18164"/>
                    <a:pt x="8308" y="18655"/>
                    <a:pt x="11077" y="18655"/>
                  </a:cubicBezTo>
                  <a:cubicBezTo>
                    <a:pt x="13292" y="18655"/>
                    <a:pt x="14954" y="18164"/>
                    <a:pt x="16062" y="16200"/>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6" name="Freeform 23"/>
            <p:cNvSpPr/>
            <p:nvPr/>
          </p:nvSpPr>
          <p:spPr>
            <a:xfrm>
              <a:off x="2790995" y="1563289"/>
              <a:ext cx="122939" cy="197699"/>
            </a:xfrm>
            <a:custGeom>
              <a:avLst/>
              <a:gdLst/>
              <a:ahLst/>
              <a:cxnLst>
                <a:cxn ang="0">
                  <a:pos x="wd2" y="hd2"/>
                </a:cxn>
                <a:cxn ang="5400000">
                  <a:pos x="wd2" y="hd2"/>
                </a:cxn>
                <a:cxn ang="10800000">
                  <a:pos x="wd2" y="hd2"/>
                </a:cxn>
                <a:cxn ang="16200000">
                  <a:pos x="wd2" y="hd2"/>
                </a:cxn>
              </a:cxnLst>
              <a:rect l="0" t="0" r="r" b="b"/>
              <a:pathLst>
                <a:path w="21600" h="21600" extrusionOk="0">
                  <a:moveTo>
                    <a:pt x="15178" y="732"/>
                  </a:moveTo>
                  <a:cubicBezTo>
                    <a:pt x="16346" y="1098"/>
                    <a:pt x="16930" y="1464"/>
                    <a:pt x="17514" y="2197"/>
                  </a:cubicBezTo>
                  <a:cubicBezTo>
                    <a:pt x="17514" y="366"/>
                    <a:pt x="17514" y="366"/>
                    <a:pt x="17514" y="366"/>
                  </a:cubicBezTo>
                  <a:cubicBezTo>
                    <a:pt x="21600" y="366"/>
                    <a:pt x="21600" y="366"/>
                    <a:pt x="21600" y="366"/>
                  </a:cubicBezTo>
                  <a:cubicBezTo>
                    <a:pt x="21600" y="13912"/>
                    <a:pt x="21600" y="13912"/>
                    <a:pt x="21600" y="13912"/>
                  </a:cubicBezTo>
                  <a:cubicBezTo>
                    <a:pt x="21600" y="16108"/>
                    <a:pt x="21016" y="17573"/>
                    <a:pt x="19849" y="18671"/>
                  </a:cubicBezTo>
                  <a:cubicBezTo>
                    <a:pt x="18681" y="20868"/>
                    <a:pt x="15178" y="21600"/>
                    <a:pt x="10508" y="21600"/>
                  </a:cubicBezTo>
                  <a:cubicBezTo>
                    <a:pt x="8173" y="21600"/>
                    <a:pt x="5838" y="21234"/>
                    <a:pt x="4086" y="20502"/>
                  </a:cubicBezTo>
                  <a:cubicBezTo>
                    <a:pt x="2335" y="19769"/>
                    <a:pt x="1168" y="18671"/>
                    <a:pt x="1168" y="17207"/>
                  </a:cubicBezTo>
                  <a:cubicBezTo>
                    <a:pt x="5254" y="17207"/>
                    <a:pt x="5254" y="17207"/>
                    <a:pt x="5254" y="17207"/>
                  </a:cubicBezTo>
                  <a:cubicBezTo>
                    <a:pt x="5254" y="17939"/>
                    <a:pt x="5838" y="18305"/>
                    <a:pt x="6422" y="18671"/>
                  </a:cubicBezTo>
                  <a:cubicBezTo>
                    <a:pt x="7005" y="19403"/>
                    <a:pt x="8757" y="19769"/>
                    <a:pt x="10508" y="19769"/>
                  </a:cubicBezTo>
                  <a:cubicBezTo>
                    <a:pt x="14011" y="19769"/>
                    <a:pt x="15762" y="19037"/>
                    <a:pt x="16930" y="17573"/>
                  </a:cubicBezTo>
                  <a:cubicBezTo>
                    <a:pt x="17514" y="16841"/>
                    <a:pt x="17514" y="15376"/>
                    <a:pt x="17514" y="13180"/>
                  </a:cubicBezTo>
                  <a:cubicBezTo>
                    <a:pt x="16930" y="13912"/>
                    <a:pt x="15762" y="14644"/>
                    <a:pt x="14595" y="15010"/>
                  </a:cubicBezTo>
                  <a:cubicBezTo>
                    <a:pt x="13427" y="15376"/>
                    <a:pt x="11676" y="15376"/>
                    <a:pt x="9924" y="15376"/>
                  </a:cubicBezTo>
                  <a:cubicBezTo>
                    <a:pt x="7589" y="15376"/>
                    <a:pt x="5254" y="15010"/>
                    <a:pt x="2919" y="13912"/>
                  </a:cubicBezTo>
                  <a:cubicBezTo>
                    <a:pt x="1168" y="12447"/>
                    <a:pt x="0" y="10617"/>
                    <a:pt x="0" y="8054"/>
                  </a:cubicBezTo>
                  <a:cubicBezTo>
                    <a:pt x="0" y="5492"/>
                    <a:pt x="1168" y="3295"/>
                    <a:pt x="2919" y="1831"/>
                  </a:cubicBezTo>
                  <a:cubicBezTo>
                    <a:pt x="5254" y="366"/>
                    <a:pt x="7589" y="0"/>
                    <a:pt x="10508" y="0"/>
                  </a:cubicBezTo>
                  <a:cubicBezTo>
                    <a:pt x="12259" y="0"/>
                    <a:pt x="14011" y="0"/>
                    <a:pt x="15178" y="732"/>
                  </a:cubicBezTo>
                  <a:moveTo>
                    <a:pt x="15762" y="3295"/>
                  </a:moveTo>
                  <a:cubicBezTo>
                    <a:pt x="14595" y="2563"/>
                    <a:pt x="12843" y="2197"/>
                    <a:pt x="11092" y="2197"/>
                  </a:cubicBezTo>
                  <a:cubicBezTo>
                    <a:pt x="8173" y="2197"/>
                    <a:pt x="6422" y="2929"/>
                    <a:pt x="5254" y="4759"/>
                  </a:cubicBezTo>
                  <a:cubicBezTo>
                    <a:pt x="4670" y="5492"/>
                    <a:pt x="4670" y="6590"/>
                    <a:pt x="4670" y="8054"/>
                  </a:cubicBezTo>
                  <a:cubicBezTo>
                    <a:pt x="4670" y="9885"/>
                    <a:pt x="5254" y="11349"/>
                    <a:pt x="5838" y="12081"/>
                  </a:cubicBezTo>
                  <a:cubicBezTo>
                    <a:pt x="7005" y="12814"/>
                    <a:pt x="8757" y="13546"/>
                    <a:pt x="10508" y="13546"/>
                  </a:cubicBezTo>
                  <a:cubicBezTo>
                    <a:pt x="13427" y="13546"/>
                    <a:pt x="15762" y="12447"/>
                    <a:pt x="16930" y="10983"/>
                  </a:cubicBezTo>
                  <a:cubicBezTo>
                    <a:pt x="17514" y="9885"/>
                    <a:pt x="17514" y="8786"/>
                    <a:pt x="17514" y="7688"/>
                  </a:cubicBezTo>
                  <a:cubicBezTo>
                    <a:pt x="17514" y="5858"/>
                    <a:pt x="16930" y="4393"/>
                    <a:pt x="15762" y="3295"/>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7" name="Freeform 24"/>
            <p:cNvSpPr/>
            <p:nvPr/>
          </p:nvSpPr>
          <p:spPr>
            <a:xfrm>
              <a:off x="2937190" y="1563289"/>
              <a:ext cx="126261" cy="197699"/>
            </a:xfrm>
            <a:custGeom>
              <a:avLst/>
              <a:gdLst/>
              <a:ahLst/>
              <a:cxnLst>
                <a:cxn ang="0">
                  <a:pos x="wd2" y="hd2"/>
                </a:cxn>
                <a:cxn ang="5400000">
                  <a:pos x="wd2" y="hd2"/>
                </a:cxn>
                <a:cxn ang="10800000">
                  <a:pos x="wd2" y="hd2"/>
                </a:cxn>
                <a:cxn ang="16200000">
                  <a:pos x="wd2" y="hd2"/>
                </a:cxn>
              </a:cxnLst>
              <a:rect l="0" t="0" r="r" b="b"/>
              <a:pathLst>
                <a:path w="21600" h="21600" extrusionOk="0">
                  <a:moveTo>
                    <a:pt x="17053" y="0"/>
                  </a:moveTo>
                  <a:cubicBezTo>
                    <a:pt x="21600" y="0"/>
                    <a:pt x="21600" y="0"/>
                    <a:pt x="21600" y="0"/>
                  </a:cubicBezTo>
                  <a:cubicBezTo>
                    <a:pt x="21032" y="1098"/>
                    <a:pt x="19895" y="3295"/>
                    <a:pt x="17621" y="6956"/>
                  </a:cubicBezTo>
                  <a:cubicBezTo>
                    <a:pt x="16484" y="9519"/>
                    <a:pt x="15347" y="11349"/>
                    <a:pt x="14211" y="13180"/>
                  </a:cubicBezTo>
                  <a:cubicBezTo>
                    <a:pt x="11937" y="17207"/>
                    <a:pt x="10232" y="19403"/>
                    <a:pt x="9095" y="20136"/>
                  </a:cubicBezTo>
                  <a:cubicBezTo>
                    <a:pt x="8526" y="21234"/>
                    <a:pt x="6821" y="21600"/>
                    <a:pt x="4547" y="21600"/>
                  </a:cubicBezTo>
                  <a:cubicBezTo>
                    <a:pt x="3979" y="21600"/>
                    <a:pt x="3411" y="21600"/>
                    <a:pt x="3411" y="21600"/>
                  </a:cubicBezTo>
                  <a:cubicBezTo>
                    <a:pt x="2842" y="21600"/>
                    <a:pt x="2274" y="21600"/>
                    <a:pt x="2274" y="21234"/>
                  </a:cubicBezTo>
                  <a:cubicBezTo>
                    <a:pt x="2274" y="19037"/>
                    <a:pt x="2274" y="19037"/>
                    <a:pt x="2274" y="19037"/>
                  </a:cubicBezTo>
                  <a:cubicBezTo>
                    <a:pt x="2842" y="19037"/>
                    <a:pt x="3411" y="19403"/>
                    <a:pt x="3411" y="19403"/>
                  </a:cubicBezTo>
                  <a:cubicBezTo>
                    <a:pt x="3979" y="19403"/>
                    <a:pt x="3979" y="19403"/>
                    <a:pt x="4547" y="19403"/>
                  </a:cubicBezTo>
                  <a:cubicBezTo>
                    <a:pt x="5116" y="19403"/>
                    <a:pt x="5684" y="19037"/>
                    <a:pt x="6253" y="19037"/>
                  </a:cubicBezTo>
                  <a:cubicBezTo>
                    <a:pt x="6253" y="19037"/>
                    <a:pt x="6821" y="18671"/>
                    <a:pt x="6821" y="18671"/>
                  </a:cubicBezTo>
                  <a:cubicBezTo>
                    <a:pt x="6821" y="18305"/>
                    <a:pt x="7389" y="17939"/>
                    <a:pt x="7389" y="17207"/>
                  </a:cubicBezTo>
                  <a:cubicBezTo>
                    <a:pt x="7958" y="16475"/>
                    <a:pt x="8526" y="16108"/>
                    <a:pt x="8526" y="15742"/>
                  </a:cubicBezTo>
                  <a:cubicBezTo>
                    <a:pt x="0" y="0"/>
                    <a:pt x="0" y="0"/>
                    <a:pt x="0" y="0"/>
                  </a:cubicBezTo>
                  <a:cubicBezTo>
                    <a:pt x="4547" y="0"/>
                    <a:pt x="4547" y="0"/>
                    <a:pt x="4547" y="0"/>
                  </a:cubicBezTo>
                  <a:cubicBezTo>
                    <a:pt x="10800" y="12447"/>
                    <a:pt x="10800" y="12447"/>
                    <a:pt x="10800" y="12447"/>
                  </a:cubicBezTo>
                  <a:lnTo>
                    <a:pt x="17053"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8" name="Freeform 25"/>
            <p:cNvSpPr/>
            <p:nvPr/>
          </p:nvSpPr>
          <p:spPr>
            <a:xfrm>
              <a:off x="3158145" y="1506805"/>
              <a:ext cx="149519" cy="204344"/>
            </a:xfrm>
            <a:custGeom>
              <a:avLst/>
              <a:gdLst/>
              <a:ahLst/>
              <a:cxnLst>
                <a:cxn ang="0">
                  <a:pos x="wd2" y="hd2"/>
                </a:cxn>
                <a:cxn ang="5400000">
                  <a:pos x="wd2" y="hd2"/>
                </a:cxn>
                <a:cxn ang="10800000">
                  <a:pos x="wd2" y="hd2"/>
                </a:cxn>
                <a:cxn ang="16200000">
                  <a:pos x="wd2" y="hd2"/>
                </a:cxn>
              </a:cxnLst>
              <a:rect l="0" t="0" r="r" b="b"/>
              <a:pathLst>
                <a:path w="21600" h="21600" extrusionOk="0">
                  <a:moveTo>
                    <a:pt x="3840" y="14164"/>
                  </a:moveTo>
                  <a:cubicBezTo>
                    <a:pt x="3840" y="15580"/>
                    <a:pt x="3840" y="16289"/>
                    <a:pt x="4800" y="16997"/>
                  </a:cubicBezTo>
                  <a:cubicBezTo>
                    <a:pt x="5760" y="18413"/>
                    <a:pt x="8160" y="19121"/>
                    <a:pt x="11040" y="19121"/>
                  </a:cubicBezTo>
                  <a:cubicBezTo>
                    <a:pt x="12480" y="19121"/>
                    <a:pt x="13440" y="19121"/>
                    <a:pt x="14400" y="18767"/>
                  </a:cubicBezTo>
                  <a:cubicBezTo>
                    <a:pt x="16800" y="18059"/>
                    <a:pt x="17760" y="16997"/>
                    <a:pt x="17760" y="15580"/>
                  </a:cubicBezTo>
                  <a:cubicBezTo>
                    <a:pt x="17760" y="14518"/>
                    <a:pt x="17280" y="13810"/>
                    <a:pt x="16320" y="13102"/>
                  </a:cubicBezTo>
                  <a:cubicBezTo>
                    <a:pt x="15360" y="12748"/>
                    <a:pt x="13920" y="12393"/>
                    <a:pt x="12000" y="12039"/>
                  </a:cubicBezTo>
                  <a:cubicBezTo>
                    <a:pt x="8640" y="11331"/>
                    <a:pt x="8640" y="11331"/>
                    <a:pt x="8640" y="11331"/>
                  </a:cubicBezTo>
                  <a:cubicBezTo>
                    <a:pt x="6240" y="10977"/>
                    <a:pt x="4320" y="10623"/>
                    <a:pt x="3360" y="10269"/>
                  </a:cubicBezTo>
                  <a:cubicBezTo>
                    <a:pt x="1920" y="9207"/>
                    <a:pt x="960" y="8144"/>
                    <a:pt x="960" y="6374"/>
                  </a:cubicBezTo>
                  <a:cubicBezTo>
                    <a:pt x="960" y="4603"/>
                    <a:pt x="1920" y="3187"/>
                    <a:pt x="3360" y="1770"/>
                  </a:cubicBezTo>
                  <a:cubicBezTo>
                    <a:pt x="5280" y="708"/>
                    <a:pt x="7680" y="0"/>
                    <a:pt x="10560" y="0"/>
                  </a:cubicBezTo>
                  <a:cubicBezTo>
                    <a:pt x="13440" y="0"/>
                    <a:pt x="15840" y="708"/>
                    <a:pt x="17760" y="1770"/>
                  </a:cubicBezTo>
                  <a:cubicBezTo>
                    <a:pt x="19680" y="2833"/>
                    <a:pt x="20640" y="4249"/>
                    <a:pt x="20640" y="6728"/>
                  </a:cubicBezTo>
                  <a:cubicBezTo>
                    <a:pt x="17280" y="6728"/>
                    <a:pt x="17280" y="6728"/>
                    <a:pt x="17280" y="6728"/>
                  </a:cubicBezTo>
                  <a:cubicBezTo>
                    <a:pt x="16800" y="5311"/>
                    <a:pt x="16800" y="4603"/>
                    <a:pt x="15840" y="4249"/>
                  </a:cubicBezTo>
                  <a:cubicBezTo>
                    <a:pt x="14880" y="3187"/>
                    <a:pt x="12960" y="2479"/>
                    <a:pt x="10560" y="2479"/>
                  </a:cubicBezTo>
                  <a:cubicBezTo>
                    <a:pt x="8160" y="2479"/>
                    <a:pt x="6720" y="2833"/>
                    <a:pt x="5760" y="3541"/>
                  </a:cubicBezTo>
                  <a:cubicBezTo>
                    <a:pt x="4800" y="4249"/>
                    <a:pt x="4800" y="4957"/>
                    <a:pt x="4800" y="6020"/>
                  </a:cubicBezTo>
                  <a:cubicBezTo>
                    <a:pt x="4800" y="6728"/>
                    <a:pt x="5280" y="7436"/>
                    <a:pt x="6240" y="8144"/>
                  </a:cubicBezTo>
                  <a:cubicBezTo>
                    <a:pt x="6720" y="8498"/>
                    <a:pt x="8640" y="8852"/>
                    <a:pt x="11040" y="9207"/>
                  </a:cubicBezTo>
                  <a:cubicBezTo>
                    <a:pt x="14880" y="9915"/>
                    <a:pt x="14880" y="9915"/>
                    <a:pt x="14880" y="9915"/>
                  </a:cubicBezTo>
                  <a:cubicBezTo>
                    <a:pt x="16320" y="10269"/>
                    <a:pt x="17760" y="10623"/>
                    <a:pt x="18720" y="10977"/>
                  </a:cubicBezTo>
                  <a:cubicBezTo>
                    <a:pt x="20640" y="12039"/>
                    <a:pt x="21600" y="13456"/>
                    <a:pt x="21600" y="15226"/>
                  </a:cubicBezTo>
                  <a:cubicBezTo>
                    <a:pt x="21600" y="17351"/>
                    <a:pt x="20160" y="19121"/>
                    <a:pt x="18240" y="19830"/>
                  </a:cubicBezTo>
                  <a:cubicBezTo>
                    <a:pt x="15840" y="20892"/>
                    <a:pt x="13440" y="21600"/>
                    <a:pt x="10560" y="21600"/>
                  </a:cubicBezTo>
                  <a:cubicBezTo>
                    <a:pt x="7200" y="21600"/>
                    <a:pt x="4800" y="20892"/>
                    <a:pt x="2880" y="19475"/>
                  </a:cubicBezTo>
                  <a:cubicBezTo>
                    <a:pt x="960" y="18059"/>
                    <a:pt x="0" y="16643"/>
                    <a:pt x="0" y="14164"/>
                  </a:cubicBezTo>
                  <a:lnTo>
                    <a:pt x="3840" y="14164"/>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399" name="Freeform 26"/>
            <p:cNvSpPr/>
            <p:nvPr/>
          </p:nvSpPr>
          <p:spPr>
            <a:xfrm>
              <a:off x="3334243" y="1559967"/>
              <a:ext cx="126261"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600" y="8345"/>
                    <a:pt x="21600" y="9818"/>
                    <a:pt x="21600" y="11782"/>
                  </a:cubicBezTo>
                  <a:cubicBezTo>
                    <a:pt x="4547" y="11782"/>
                    <a:pt x="4547" y="11782"/>
                    <a:pt x="4547" y="11782"/>
                  </a:cubicBezTo>
                  <a:cubicBezTo>
                    <a:pt x="4547" y="14236"/>
                    <a:pt x="5116" y="15709"/>
                    <a:pt x="5684" y="16691"/>
                  </a:cubicBezTo>
                  <a:cubicBezTo>
                    <a:pt x="6821" y="18164"/>
                    <a:pt x="8526" y="18655"/>
                    <a:pt x="10800" y="18655"/>
                  </a:cubicBezTo>
                  <a:cubicBezTo>
                    <a:pt x="13074" y="18655"/>
                    <a:pt x="14779"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937"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1368" y="0"/>
                  </a:cubicBezTo>
                  <a:cubicBezTo>
                    <a:pt x="12505" y="0"/>
                    <a:pt x="14211" y="491"/>
                    <a:pt x="15916" y="982"/>
                  </a:cubicBezTo>
                  <a:moveTo>
                    <a:pt x="17621" y="9327"/>
                  </a:moveTo>
                  <a:cubicBezTo>
                    <a:pt x="17053" y="7855"/>
                    <a:pt x="17053" y="6382"/>
                    <a:pt x="16484" y="5400"/>
                  </a:cubicBezTo>
                  <a:cubicBezTo>
                    <a:pt x="15347" y="3927"/>
                    <a:pt x="13642" y="2945"/>
                    <a:pt x="10800" y="2945"/>
                  </a:cubicBezTo>
                  <a:cubicBezTo>
                    <a:pt x="9095" y="2945"/>
                    <a:pt x="7389" y="3927"/>
                    <a:pt x="6253" y="4909"/>
                  </a:cubicBezTo>
                  <a:cubicBezTo>
                    <a:pt x="5116" y="5891"/>
                    <a:pt x="4547" y="7364"/>
                    <a:pt x="4547" y="9327"/>
                  </a:cubicBezTo>
                  <a:lnTo>
                    <a:pt x="17621"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0" name="Freeform 27"/>
            <p:cNvSpPr/>
            <p:nvPr/>
          </p:nvSpPr>
          <p:spPr>
            <a:xfrm>
              <a:off x="3493728" y="1559967"/>
              <a:ext cx="66455" cy="144537"/>
            </a:xfrm>
            <a:custGeom>
              <a:avLst/>
              <a:gdLst/>
              <a:ahLst/>
              <a:cxnLst>
                <a:cxn ang="0">
                  <a:pos x="wd2" y="hd2"/>
                </a:cxn>
                <a:cxn ang="5400000">
                  <a:pos x="wd2" y="hd2"/>
                </a:cxn>
                <a:cxn ang="10800000">
                  <a:pos x="wd2" y="hd2"/>
                </a:cxn>
                <a:cxn ang="16200000">
                  <a:pos x="wd2" y="hd2"/>
                </a:cxn>
              </a:cxnLst>
              <a:rect l="0" t="0" r="r" b="b"/>
              <a:pathLst>
                <a:path w="21600" h="21600" extrusionOk="0">
                  <a:moveTo>
                    <a:pt x="0" y="502"/>
                  </a:moveTo>
                  <a:cubicBezTo>
                    <a:pt x="6480" y="502"/>
                    <a:pt x="6480" y="502"/>
                    <a:pt x="6480" y="502"/>
                  </a:cubicBezTo>
                  <a:cubicBezTo>
                    <a:pt x="6480" y="4019"/>
                    <a:pt x="6480" y="4019"/>
                    <a:pt x="6480" y="4019"/>
                  </a:cubicBezTo>
                  <a:cubicBezTo>
                    <a:pt x="7560" y="3516"/>
                    <a:pt x="8640" y="2512"/>
                    <a:pt x="10800" y="1507"/>
                  </a:cubicBezTo>
                  <a:cubicBezTo>
                    <a:pt x="12960" y="502"/>
                    <a:pt x="16200" y="0"/>
                    <a:pt x="19440" y="0"/>
                  </a:cubicBezTo>
                  <a:cubicBezTo>
                    <a:pt x="19440" y="0"/>
                    <a:pt x="19440" y="0"/>
                    <a:pt x="19440" y="0"/>
                  </a:cubicBezTo>
                  <a:cubicBezTo>
                    <a:pt x="20520" y="0"/>
                    <a:pt x="20520" y="0"/>
                    <a:pt x="21600" y="502"/>
                  </a:cubicBezTo>
                  <a:cubicBezTo>
                    <a:pt x="21600" y="4019"/>
                    <a:pt x="21600" y="4019"/>
                    <a:pt x="21600" y="4019"/>
                  </a:cubicBezTo>
                  <a:cubicBezTo>
                    <a:pt x="20520" y="4019"/>
                    <a:pt x="20520" y="4019"/>
                    <a:pt x="20520" y="4019"/>
                  </a:cubicBezTo>
                  <a:cubicBezTo>
                    <a:pt x="19440" y="4019"/>
                    <a:pt x="19440" y="4019"/>
                    <a:pt x="19440" y="4019"/>
                  </a:cubicBezTo>
                  <a:cubicBezTo>
                    <a:pt x="15120" y="4019"/>
                    <a:pt x="11880" y="4521"/>
                    <a:pt x="9720" y="5526"/>
                  </a:cubicBezTo>
                  <a:cubicBezTo>
                    <a:pt x="8640" y="6530"/>
                    <a:pt x="7560" y="8037"/>
                    <a:pt x="7560" y="9544"/>
                  </a:cubicBezTo>
                  <a:cubicBezTo>
                    <a:pt x="7560" y="21600"/>
                    <a:pt x="7560" y="21600"/>
                    <a:pt x="7560" y="21600"/>
                  </a:cubicBezTo>
                  <a:cubicBezTo>
                    <a:pt x="0" y="21600"/>
                    <a:pt x="0" y="21600"/>
                    <a:pt x="0" y="21600"/>
                  </a:cubicBezTo>
                  <a:lnTo>
                    <a:pt x="0" y="502"/>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1" name="Freeform 28"/>
            <p:cNvSpPr/>
            <p:nvPr/>
          </p:nvSpPr>
          <p:spPr>
            <a:xfrm>
              <a:off x="3566826" y="1563289"/>
              <a:ext cx="126261" cy="141215"/>
            </a:xfrm>
            <a:custGeom>
              <a:avLst/>
              <a:gdLst/>
              <a:ahLst/>
              <a:cxnLst>
                <a:cxn ang="0">
                  <a:pos x="wd2" y="hd2"/>
                </a:cxn>
                <a:cxn ang="5400000">
                  <a:pos x="wd2" y="hd2"/>
                </a:cxn>
                <a:cxn ang="10800000">
                  <a:pos x="wd2" y="hd2"/>
                </a:cxn>
                <a:cxn ang="16200000">
                  <a:pos x="wd2" y="hd2"/>
                </a:cxn>
              </a:cxnLst>
              <a:rect l="0" t="0" r="r" b="b"/>
              <a:pathLst>
                <a:path w="21600" h="21600" extrusionOk="0">
                  <a:moveTo>
                    <a:pt x="4547" y="0"/>
                  </a:moveTo>
                  <a:lnTo>
                    <a:pt x="10800" y="17534"/>
                  </a:lnTo>
                  <a:lnTo>
                    <a:pt x="17621" y="0"/>
                  </a:lnTo>
                  <a:lnTo>
                    <a:pt x="21600" y="0"/>
                  </a:lnTo>
                  <a:lnTo>
                    <a:pt x="13074" y="21600"/>
                  </a:lnTo>
                  <a:lnTo>
                    <a:pt x="8526" y="21600"/>
                  </a:lnTo>
                  <a:lnTo>
                    <a:pt x="0" y="0"/>
                  </a:lnTo>
                  <a:lnTo>
                    <a:pt x="4547" y="0"/>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2" name="Freeform 29"/>
            <p:cNvSpPr/>
            <p:nvPr/>
          </p:nvSpPr>
          <p:spPr>
            <a:xfrm>
              <a:off x="3716344" y="1513450"/>
              <a:ext cx="23260" cy="191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3005"/>
                  </a:lnTo>
                  <a:lnTo>
                    <a:pt x="0" y="3005"/>
                  </a:lnTo>
                  <a:lnTo>
                    <a:pt x="0" y="0"/>
                  </a:lnTo>
                  <a:close/>
                  <a:moveTo>
                    <a:pt x="0" y="5635"/>
                  </a:moveTo>
                  <a:lnTo>
                    <a:pt x="21600" y="5635"/>
                  </a:lnTo>
                  <a:lnTo>
                    <a:pt x="21600" y="21600"/>
                  </a:lnTo>
                  <a:lnTo>
                    <a:pt x="0" y="21600"/>
                  </a:lnTo>
                  <a:lnTo>
                    <a:pt x="0" y="5635"/>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3" name="Freeform 30"/>
            <p:cNvSpPr/>
            <p:nvPr/>
          </p:nvSpPr>
          <p:spPr>
            <a:xfrm>
              <a:off x="3769505" y="1559967"/>
              <a:ext cx="117956" cy="147860"/>
            </a:xfrm>
            <a:custGeom>
              <a:avLst/>
              <a:gdLst/>
              <a:ahLst/>
              <a:cxnLst>
                <a:cxn ang="0">
                  <a:pos x="wd2" y="hd2"/>
                </a:cxn>
                <a:cxn ang="5400000">
                  <a:pos x="wd2" y="hd2"/>
                </a:cxn>
                <a:cxn ang="10800000">
                  <a:pos x="wd2" y="hd2"/>
                </a:cxn>
                <a:cxn ang="16200000">
                  <a:pos x="wd2" y="hd2"/>
                </a:cxn>
              </a:cxnLst>
              <a:rect l="0" t="0" r="r" b="b"/>
              <a:pathLst>
                <a:path w="21600" h="21600" extrusionOk="0">
                  <a:moveTo>
                    <a:pt x="18514" y="1473"/>
                  </a:moveTo>
                  <a:cubicBezTo>
                    <a:pt x="20366" y="2945"/>
                    <a:pt x="21600" y="4909"/>
                    <a:pt x="21600" y="7364"/>
                  </a:cubicBezTo>
                  <a:cubicBezTo>
                    <a:pt x="17897" y="7364"/>
                    <a:pt x="17897" y="7364"/>
                    <a:pt x="17897" y="7364"/>
                  </a:cubicBezTo>
                  <a:cubicBezTo>
                    <a:pt x="17280" y="6382"/>
                    <a:pt x="16663" y="5400"/>
                    <a:pt x="16046" y="4418"/>
                  </a:cubicBezTo>
                  <a:cubicBezTo>
                    <a:pt x="14811" y="3436"/>
                    <a:pt x="13577" y="2945"/>
                    <a:pt x="11726" y="2945"/>
                  </a:cubicBezTo>
                  <a:cubicBezTo>
                    <a:pt x="8640" y="2945"/>
                    <a:pt x="6789" y="3927"/>
                    <a:pt x="5554" y="6382"/>
                  </a:cubicBezTo>
                  <a:cubicBezTo>
                    <a:pt x="4937" y="7855"/>
                    <a:pt x="4320" y="9327"/>
                    <a:pt x="4320" y="11291"/>
                  </a:cubicBezTo>
                  <a:cubicBezTo>
                    <a:pt x="4320" y="13255"/>
                    <a:pt x="4937" y="15218"/>
                    <a:pt x="6171" y="16691"/>
                  </a:cubicBezTo>
                  <a:cubicBezTo>
                    <a:pt x="7406" y="18164"/>
                    <a:pt x="8640" y="18655"/>
                    <a:pt x="11109" y="18655"/>
                  </a:cubicBezTo>
                  <a:cubicBezTo>
                    <a:pt x="12960" y="18655"/>
                    <a:pt x="14194" y="18164"/>
                    <a:pt x="15429" y="17182"/>
                  </a:cubicBezTo>
                  <a:cubicBezTo>
                    <a:pt x="16663" y="16691"/>
                    <a:pt x="17280" y="15218"/>
                    <a:pt x="17897" y="13745"/>
                  </a:cubicBezTo>
                  <a:cubicBezTo>
                    <a:pt x="21600" y="13745"/>
                    <a:pt x="21600" y="13745"/>
                    <a:pt x="21600" y="13745"/>
                  </a:cubicBezTo>
                  <a:cubicBezTo>
                    <a:pt x="21600" y="16691"/>
                    <a:pt x="20366" y="18655"/>
                    <a:pt x="18514" y="19636"/>
                  </a:cubicBezTo>
                  <a:cubicBezTo>
                    <a:pt x="16663" y="21109"/>
                    <a:pt x="14194" y="21600"/>
                    <a:pt x="11109" y="21600"/>
                  </a:cubicBezTo>
                  <a:cubicBezTo>
                    <a:pt x="7406" y="21600"/>
                    <a:pt x="4937" y="20618"/>
                    <a:pt x="3086" y="18655"/>
                  </a:cubicBezTo>
                  <a:cubicBezTo>
                    <a:pt x="617" y="16691"/>
                    <a:pt x="0" y="14236"/>
                    <a:pt x="0" y="11291"/>
                  </a:cubicBezTo>
                  <a:cubicBezTo>
                    <a:pt x="0" y="7855"/>
                    <a:pt x="1234" y="4909"/>
                    <a:pt x="3086" y="2945"/>
                  </a:cubicBezTo>
                  <a:cubicBezTo>
                    <a:pt x="5554" y="982"/>
                    <a:pt x="8023" y="0"/>
                    <a:pt x="11726" y="0"/>
                  </a:cubicBezTo>
                  <a:cubicBezTo>
                    <a:pt x="14194" y="0"/>
                    <a:pt x="16663" y="491"/>
                    <a:pt x="18514" y="1473"/>
                  </a:cubicBezTo>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4" name="Freeform 31"/>
            <p:cNvSpPr/>
            <p:nvPr/>
          </p:nvSpPr>
          <p:spPr>
            <a:xfrm>
              <a:off x="3907394" y="1559967"/>
              <a:ext cx="126262" cy="147860"/>
            </a:xfrm>
            <a:custGeom>
              <a:avLst/>
              <a:gdLst/>
              <a:ahLst/>
              <a:cxnLst>
                <a:cxn ang="0">
                  <a:pos x="wd2" y="hd2"/>
                </a:cxn>
                <a:cxn ang="5400000">
                  <a:pos x="wd2" y="hd2"/>
                </a:cxn>
                <a:cxn ang="10800000">
                  <a:pos x="wd2" y="hd2"/>
                </a:cxn>
                <a:cxn ang="16200000">
                  <a:pos x="wd2" y="hd2"/>
                </a:cxn>
              </a:cxnLst>
              <a:rect l="0" t="0" r="r" b="b"/>
              <a:pathLst>
                <a:path w="21600" h="21600" extrusionOk="0">
                  <a:moveTo>
                    <a:pt x="15916" y="982"/>
                  </a:moveTo>
                  <a:cubicBezTo>
                    <a:pt x="17621" y="1964"/>
                    <a:pt x="18758" y="2945"/>
                    <a:pt x="19326" y="3927"/>
                  </a:cubicBezTo>
                  <a:cubicBezTo>
                    <a:pt x="20463" y="4909"/>
                    <a:pt x="21032" y="5891"/>
                    <a:pt x="21032" y="7364"/>
                  </a:cubicBezTo>
                  <a:cubicBezTo>
                    <a:pt x="21032" y="8345"/>
                    <a:pt x="21600" y="9818"/>
                    <a:pt x="21600" y="11782"/>
                  </a:cubicBezTo>
                  <a:cubicBezTo>
                    <a:pt x="3979" y="11782"/>
                    <a:pt x="3979" y="11782"/>
                    <a:pt x="3979" y="11782"/>
                  </a:cubicBezTo>
                  <a:cubicBezTo>
                    <a:pt x="3979" y="14236"/>
                    <a:pt x="4547" y="15709"/>
                    <a:pt x="5684" y="16691"/>
                  </a:cubicBezTo>
                  <a:cubicBezTo>
                    <a:pt x="6821" y="18164"/>
                    <a:pt x="8526" y="18655"/>
                    <a:pt x="10800" y="18655"/>
                  </a:cubicBezTo>
                  <a:cubicBezTo>
                    <a:pt x="13074" y="18655"/>
                    <a:pt x="14211" y="18164"/>
                    <a:pt x="15916" y="17182"/>
                  </a:cubicBezTo>
                  <a:cubicBezTo>
                    <a:pt x="16484" y="16200"/>
                    <a:pt x="17053" y="15709"/>
                    <a:pt x="17053" y="14727"/>
                  </a:cubicBezTo>
                  <a:cubicBezTo>
                    <a:pt x="21032" y="14727"/>
                    <a:pt x="21032" y="14727"/>
                    <a:pt x="21032" y="14727"/>
                  </a:cubicBezTo>
                  <a:cubicBezTo>
                    <a:pt x="21032" y="15218"/>
                    <a:pt x="20463" y="16200"/>
                    <a:pt x="19895" y="17182"/>
                  </a:cubicBezTo>
                  <a:cubicBezTo>
                    <a:pt x="19326" y="18164"/>
                    <a:pt x="18758" y="18655"/>
                    <a:pt x="18189" y="19145"/>
                  </a:cubicBezTo>
                  <a:cubicBezTo>
                    <a:pt x="17053" y="20618"/>
                    <a:pt x="15347" y="21109"/>
                    <a:pt x="13642" y="21600"/>
                  </a:cubicBezTo>
                  <a:cubicBezTo>
                    <a:pt x="12505" y="21600"/>
                    <a:pt x="11368" y="21600"/>
                    <a:pt x="10232" y="21600"/>
                  </a:cubicBezTo>
                  <a:cubicBezTo>
                    <a:pt x="7389" y="21600"/>
                    <a:pt x="5116" y="20618"/>
                    <a:pt x="2842" y="19145"/>
                  </a:cubicBezTo>
                  <a:cubicBezTo>
                    <a:pt x="1137" y="17182"/>
                    <a:pt x="0" y="14727"/>
                    <a:pt x="0" y="11291"/>
                  </a:cubicBezTo>
                  <a:cubicBezTo>
                    <a:pt x="0" y="7855"/>
                    <a:pt x="1137" y="5400"/>
                    <a:pt x="2842" y="3436"/>
                  </a:cubicBezTo>
                  <a:cubicBezTo>
                    <a:pt x="5116" y="982"/>
                    <a:pt x="7958" y="0"/>
                    <a:pt x="10800" y="0"/>
                  </a:cubicBezTo>
                  <a:cubicBezTo>
                    <a:pt x="12505" y="0"/>
                    <a:pt x="14211" y="491"/>
                    <a:pt x="15916" y="982"/>
                  </a:cubicBezTo>
                  <a:moveTo>
                    <a:pt x="17053" y="9327"/>
                  </a:moveTo>
                  <a:cubicBezTo>
                    <a:pt x="17053" y="7855"/>
                    <a:pt x="16484" y="6382"/>
                    <a:pt x="15916" y="5400"/>
                  </a:cubicBezTo>
                  <a:cubicBezTo>
                    <a:pt x="15347" y="3927"/>
                    <a:pt x="13074" y="2945"/>
                    <a:pt x="10800" y="2945"/>
                  </a:cubicBezTo>
                  <a:cubicBezTo>
                    <a:pt x="9095" y="2945"/>
                    <a:pt x="7389" y="3927"/>
                    <a:pt x="6253" y="4909"/>
                  </a:cubicBezTo>
                  <a:cubicBezTo>
                    <a:pt x="5116" y="5891"/>
                    <a:pt x="4547" y="7364"/>
                    <a:pt x="4547" y="9327"/>
                  </a:cubicBezTo>
                  <a:lnTo>
                    <a:pt x="17053" y="93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sp>
          <p:nvSpPr>
            <p:cNvPr id="2405" name="Freeform 32"/>
            <p:cNvSpPr/>
            <p:nvPr/>
          </p:nvSpPr>
          <p:spPr>
            <a:xfrm>
              <a:off x="4056912" y="1559967"/>
              <a:ext cx="112971" cy="147860"/>
            </a:xfrm>
            <a:custGeom>
              <a:avLst/>
              <a:gdLst/>
              <a:ahLst/>
              <a:cxnLst>
                <a:cxn ang="0">
                  <a:pos x="wd2" y="hd2"/>
                </a:cxn>
                <a:cxn ang="5400000">
                  <a:pos x="wd2" y="hd2"/>
                </a:cxn>
                <a:cxn ang="10800000">
                  <a:pos x="wd2" y="hd2"/>
                </a:cxn>
                <a:cxn ang="16200000">
                  <a:pos x="wd2" y="hd2"/>
                </a:cxn>
              </a:cxnLst>
              <a:rect l="0" t="0" r="r" b="b"/>
              <a:pathLst>
                <a:path w="21600" h="21600" extrusionOk="0">
                  <a:moveTo>
                    <a:pt x="3812" y="14727"/>
                  </a:moveTo>
                  <a:cubicBezTo>
                    <a:pt x="4447" y="15709"/>
                    <a:pt x="4447" y="16691"/>
                    <a:pt x="5082" y="17182"/>
                  </a:cubicBezTo>
                  <a:cubicBezTo>
                    <a:pt x="6353" y="18164"/>
                    <a:pt x="8259" y="19145"/>
                    <a:pt x="11435" y="19145"/>
                  </a:cubicBezTo>
                  <a:cubicBezTo>
                    <a:pt x="12706" y="19145"/>
                    <a:pt x="13976" y="18655"/>
                    <a:pt x="15247" y="18164"/>
                  </a:cubicBezTo>
                  <a:cubicBezTo>
                    <a:pt x="17153" y="17673"/>
                    <a:pt x="17788" y="16691"/>
                    <a:pt x="17788" y="15709"/>
                  </a:cubicBezTo>
                  <a:cubicBezTo>
                    <a:pt x="17788" y="14727"/>
                    <a:pt x="17153" y="13745"/>
                    <a:pt x="15882" y="13745"/>
                  </a:cubicBezTo>
                  <a:cubicBezTo>
                    <a:pt x="15247" y="13255"/>
                    <a:pt x="13976" y="12764"/>
                    <a:pt x="12071" y="12764"/>
                  </a:cubicBezTo>
                  <a:cubicBezTo>
                    <a:pt x="8259" y="11782"/>
                    <a:pt x="8259" y="11782"/>
                    <a:pt x="8259" y="11782"/>
                  </a:cubicBezTo>
                  <a:cubicBezTo>
                    <a:pt x="6353" y="11291"/>
                    <a:pt x="4447" y="10800"/>
                    <a:pt x="3176" y="10309"/>
                  </a:cubicBezTo>
                  <a:cubicBezTo>
                    <a:pt x="1271" y="9327"/>
                    <a:pt x="635" y="8345"/>
                    <a:pt x="635" y="6382"/>
                  </a:cubicBezTo>
                  <a:cubicBezTo>
                    <a:pt x="635" y="4418"/>
                    <a:pt x="1271" y="2945"/>
                    <a:pt x="3176" y="1964"/>
                  </a:cubicBezTo>
                  <a:cubicBezTo>
                    <a:pt x="5082" y="491"/>
                    <a:pt x="7624" y="0"/>
                    <a:pt x="10800" y="0"/>
                  </a:cubicBezTo>
                  <a:cubicBezTo>
                    <a:pt x="14612" y="0"/>
                    <a:pt x="17788" y="982"/>
                    <a:pt x="19059" y="2945"/>
                  </a:cubicBezTo>
                  <a:cubicBezTo>
                    <a:pt x="20329" y="3927"/>
                    <a:pt x="20965" y="5400"/>
                    <a:pt x="20965" y="6382"/>
                  </a:cubicBezTo>
                  <a:cubicBezTo>
                    <a:pt x="16518" y="6382"/>
                    <a:pt x="16518" y="6382"/>
                    <a:pt x="16518" y="6382"/>
                  </a:cubicBezTo>
                  <a:cubicBezTo>
                    <a:pt x="16518" y="5891"/>
                    <a:pt x="16518" y="4909"/>
                    <a:pt x="15882" y="4418"/>
                  </a:cubicBezTo>
                  <a:cubicBezTo>
                    <a:pt x="14612" y="3436"/>
                    <a:pt x="12706" y="2945"/>
                    <a:pt x="10165" y="2945"/>
                  </a:cubicBezTo>
                  <a:cubicBezTo>
                    <a:pt x="8259" y="2945"/>
                    <a:pt x="6988" y="3436"/>
                    <a:pt x="6353" y="3927"/>
                  </a:cubicBezTo>
                  <a:cubicBezTo>
                    <a:pt x="5718" y="4418"/>
                    <a:pt x="5082" y="4909"/>
                    <a:pt x="5082" y="5891"/>
                  </a:cubicBezTo>
                  <a:cubicBezTo>
                    <a:pt x="5082" y="6382"/>
                    <a:pt x="5718" y="7364"/>
                    <a:pt x="6988" y="7855"/>
                  </a:cubicBezTo>
                  <a:cubicBezTo>
                    <a:pt x="7624" y="8345"/>
                    <a:pt x="8259" y="8345"/>
                    <a:pt x="9529" y="8836"/>
                  </a:cubicBezTo>
                  <a:cubicBezTo>
                    <a:pt x="12706" y="9327"/>
                    <a:pt x="12706" y="9327"/>
                    <a:pt x="12706" y="9327"/>
                  </a:cubicBezTo>
                  <a:cubicBezTo>
                    <a:pt x="15882" y="9818"/>
                    <a:pt x="18424" y="10309"/>
                    <a:pt x="19059" y="10800"/>
                  </a:cubicBezTo>
                  <a:cubicBezTo>
                    <a:pt x="20965" y="11782"/>
                    <a:pt x="21600" y="13255"/>
                    <a:pt x="21600" y="15218"/>
                  </a:cubicBezTo>
                  <a:cubicBezTo>
                    <a:pt x="21600" y="17182"/>
                    <a:pt x="20965" y="18655"/>
                    <a:pt x="19059" y="19636"/>
                  </a:cubicBezTo>
                  <a:cubicBezTo>
                    <a:pt x="17153" y="21109"/>
                    <a:pt x="14612" y="21600"/>
                    <a:pt x="10800" y="21600"/>
                  </a:cubicBezTo>
                  <a:cubicBezTo>
                    <a:pt x="6988" y="21600"/>
                    <a:pt x="3812" y="21109"/>
                    <a:pt x="2541" y="19636"/>
                  </a:cubicBezTo>
                  <a:cubicBezTo>
                    <a:pt x="635" y="18164"/>
                    <a:pt x="0" y="16691"/>
                    <a:pt x="0" y="14727"/>
                  </a:cubicBezTo>
                  <a:lnTo>
                    <a:pt x="3812" y="14727"/>
                  </a:lnTo>
                  <a:close/>
                </a:path>
              </a:pathLst>
            </a:custGeom>
            <a:solidFill>
              <a:srgbClr val="FFFFFF"/>
            </a:solidFill>
            <a:ln w="12700" cap="flat">
              <a:noFill/>
              <a:miter lim="400000"/>
            </a:ln>
            <a:effectLst/>
          </p:spPr>
          <p:txBody>
            <a:bodyPr wrap="square" lIns="36000" tIns="36000" rIns="36000" bIns="36000" numCol="1" anchor="t">
              <a:noAutofit/>
            </a:bodyPr>
            <a:lstStyle/>
            <a:p>
              <a:endParaRPr/>
            </a:p>
          </p:txBody>
        </p:sp>
      </p:grpSp>
      <p:grpSp>
        <p:nvGrpSpPr>
          <p:cNvPr id="2440" name="Group 98"/>
          <p:cNvGrpSpPr/>
          <p:nvPr/>
        </p:nvGrpSpPr>
        <p:grpSpPr>
          <a:xfrm>
            <a:off x="12263437" y="-2"/>
            <a:ext cx="3681706" cy="3436625"/>
            <a:chOff x="-1" y="0"/>
            <a:chExt cx="3681705" cy="3436623"/>
          </a:xfrm>
        </p:grpSpPr>
        <p:sp>
          <p:nvSpPr>
            <p:cNvPr id="240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40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40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41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41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41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41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41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41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41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41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41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41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42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42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42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42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42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42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42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427" name="Rectangle 11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428" name="Rectangle 12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429" name="Rectangle 12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430" name="Rectangle 12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431" name="Rectangle 12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43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43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43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43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436" name="Rectangle 12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437" name="Rectangle 12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43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43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2441" name="Freeform 137"/>
          <p:cNvSpPr/>
          <p:nvPr/>
        </p:nvSpPr>
        <p:spPr>
          <a:xfrm>
            <a:off x="1016312" y="6038855"/>
            <a:ext cx="237461" cy="238260"/>
          </a:xfrm>
          <a:custGeom>
            <a:avLst/>
            <a:gdLst/>
            <a:ahLst/>
            <a:cxnLst>
              <a:cxn ang="0">
                <a:pos x="wd2" y="hd2"/>
              </a:cxn>
              <a:cxn ang="5400000">
                <a:pos x="wd2" y="hd2"/>
              </a:cxn>
              <a:cxn ang="10800000">
                <a:pos x="wd2" y="hd2"/>
              </a:cxn>
              <a:cxn ang="16200000">
                <a:pos x="wd2" y="hd2"/>
              </a:cxn>
            </a:cxnLst>
            <a:rect l="0" t="0" r="r" b="b"/>
            <a:pathLst>
              <a:path w="21600" h="21600" extrusionOk="0">
                <a:moveTo>
                  <a:pt x="17443" y="0"/>
                </a:moveTo>
                <a:cubicBezTo>
                  <a:pt x="4231" y="0"/>
                  <a:pt x="4231" y="0"/>
                  <a:pt x="4231" y="0"/>
                </a:cubicBezTo>
                <a:cubicBezTo>
                  <a:pt x="1930" y="0"/>
                  <a:pt x="0" y="1930"/>
                  <a:pt x="0" y="4231"/>
                </a:cubicBezTo>
                <a:cubicBezTo>
                  <a:pt x="0" y="17369"/>
                  <a:pt x="0" y="17369"/>
                  <a:pt x="0" y="17369"/>
                </a:cubicBezTo>
                <a:cubicBezTo>
                  <a:pt x="0" y="19744"/>
                  <a:pt x="1930" y="21600"/>
                  <a:pt x="4231" y="21600"/>
                </a:cubicBezTo>
                <a:cubicBezTo>
                  <a:pt x="17443" y="21600"/>
                  <a:pt x="17443" y="21600"/>
                  <a:pt x="17443" y="21600"/>
                </a:cubicBezTo>
                <a:cubicBezTo>
                  <a:pt x="19744" y="21600"/>
                  <a:pt x="21600" y="19744"/>
                  <a:pt x="21600" y="17369"/>
                </a:cubicBezTo>
                <a:cubicBezTo>
                  <a:pt x="21600" y="4231"/>
                  <a:pt x="21600" y="4231"/>
                  <a:pt x="21600" y="4231"/>
                </a:cubicBezTo>
                <a:cubicBezTo>
                  <a:pt x="21600" y="1930"/>
                  <a:pt x="19744" y="0"/>
                  <a:pt x="17443" y="0"/>
                </a:cubicBezTo>
                <a:close/>
                <a:moveTo>
                  <a:pt x="7423" y="16775"/>
                </a:moveTo>
                <a:cubicBezTo>
                  <a:pt x="4973" y="16775"/>
                  <a:pt x="4973" y="16775"/>
                  <a:pt x="4973" y="16775"/>
                </a:cubicBezTo>
                <a:cubicBezTo>
                  <a:pt x="4973" y="8759"/>
                  <a:pt x="4973" y="8759"/>
                  <a:pt x="4973" y="8759"/>
                </a:cubicBezTo>
                <a:cubicBezTo>
                  <a:pt x="7423" y="8759"/>
                  <a:pt x="7423" y="8759"/>
                  <a:pt x="7423" y="8759"/>
                </a:cubicBezTo>
                <a:lnTo>
                  <a:pt x="7423" y="16775"/>
                </a:lnTo>
                <a:close/>
                <a:moveTo>
                  <a:pt x="6161" y="7645"/>
                </a:moveTo>
                <a:cubicBezTo>
                  <a:pt x="5419" y="7645"/>
                  <a:pt x="4751" y="6977"/>
                  <a:pt x="4751" y="6161"/>
                </a:cubicBezTo>
                <a:cubicBezTo>
                  <a:pt x="4751" y="5419"/>
                  <a:pt x="5419" y="4751"/>
                  <a:pt x="6161" y="4751"/>
                </a:cubicBezTo>
                <a:cubicBezTo>
                  <a:pt x="6977" y="4751"/>
                  <a:pt x="7645" y="5419"/>
                  <a:pt x="7645" y="6161"/>
                </a:cubicBezTo>
                <a:cubicBezTo>
                  <a:pt x="7645" y="6977"/>
                  <a:pt x="6977" y="7645"/>
                  <a:pt x="6161" y="7645"/>
                </a:cubicBezTo>
                <a:close/>
                <a:moveTo>
                  <a:pt x="16849" y="16775"/>
                </a:moveTo>
                <a:cubicBezTo>
                  <a:pt x="14326" y="16775"/>
                  <a:pt x="14326" y="16775"/>
                  <a:pt x="14326" y="16775"/>
                </a:cubicBezTo>
                <a:cubicBezTo>
                  <a:pt x="14326" y="12915"/>
                  <a:pt x="14326" y="12915"/>
                  <a:pt x="14326" y="12915"/>
                </a:cubicBezTo>
                <a:cubicBezTo>
                  <a:pt x="14326" y="11951"/>
                  <a:pt x="14326" y="10763"/>
                  <a:pt x="12990" y="10763"/>
                </a:cubicBezTo>
                <a:cubicBezTo>
                  <a:pt x="11728" y="10763"/>
                  <a:pt x="11505" y="11802"/>
                  <a:pt x="11505" y="12841"/>
                </a:cubicBezTo>
                <a:cubicBezTo>
                  <a:pt x="11505" y="16775"/>
                  <a:pt x="11505" y="16775"/>
                  <a:pt x="11505" y="16775"/>
                </a:cubicBezTo>
                <a:cubicBezTo>
                  <a:pt x="8981" y="16775"/>
                  <a:pt x="8981" y="16775"/>
                  <a:pt x="8981" y="16775"/>
                </a:cubicBezTo>
                <a:cubicBezTo>
                  <a:pt x="8981" y="8759"/>
                  <a:pt x="8981" y="8759"/>
                  <a:pt x="8981" y="8759"/>
                </a:cubicBezTo>
                <a:cubicBezTo>
                  <a:pt x="11431" y="8759"/>
                  <a:pt x="11431" y="8759"/>
                  <a:pt x="11431" y="8759"/>
                </a:cubicBezTo>
                <a:cubicBezTo>
                  <a:pt x="11431" y="9872"/>
                  <a:pt x="11431" y="9872"/>
                  <a:pt x="11431" y="9872"/>
                </a:cubicBezTo>
                <a:cubicBezTo>
                  <a:pt x="11431" y="9872"/>
                  <a:pt x="11431" y="9872"/>
                  <a:pt x="11431" y="9872"/>
                </a:cubicBezTo>
                <a:cubicBezTo>
                  <a:pt x="11802" y="9204"/>
                  <a:pt x="12619" y="8536"/>
                  <a:pt x="13806" y="8536"/>
                </a:cubicBezTo>
                <a:cubicBezTo>
                  <a:pt x="16330" y="8536"/>
                  <a:pt x="16849" y="10243"/>
                  <a:pt x="16849" y="12396"/>
                </a:cubicBezTo>
                <a:lnTo>
                  <a:pt x="16849" y="16775"/>
                </a:lnTo>
                <a:close/>
              </a:path>
            </a:pathLst>
          </a:custGeom>
          <a:solidFill>
            <a:schemeClr val="accent1"/>
          </a:solidFill>
          <a:ln w="12700">
            <a:miter lim="400000"/>
          </a:ln>
        </p:spPr>
        <p:txBody>
          <a:bodyPr lIns="36000" tIns="36000" rIns="36000" bIns="36000"/>
          <a:lstStyle/>
          <a:p>
            <a:endParaRPr/>
          </a:p>
        </p:txBody>
      </p:sp>
      <p:sp>
        <p:nvSpPr>
          <p:cNvPr id="2442" name="Freeform 160"/>
          <p:cNvSpPr/>
          <p:nvPr/>
        </p:nvSpPr>
        <p:spPr>
          <a:xfrm>
            <a:off x="665086" y="6038855"/>
            <a:ext cx="237861" cy="238260"/>
          </a:xfrm>
          <a:custGeom>
            <a:avLst/>
            <a:gdLst/>
            <a:ahLst/>
            <a:cxnLst>
              <a:cxn ang="0">
                <a:pos x="wd2" y="hd2"/>
              </a:cxn>
              <a:cxn ang="5400000">
                <a:pos x="wd2" y="hd2"/>
              </a:cxn>
              <a:cxn ang="10800000">
                <a:pos x="wd2" y="hd2"/>
              </a:cxn>
              <a:cxn ang="16200000">
                <a:pos x="wd2" y="hd2"/>
              </a:cxn>
            </a:cxnLst>
            <a:rect l="0" t="0" r="r" b="b"/>
            <a:pathLst>
              <a:path w="21600" h="21600" extrusionOk="0">
                <a:moveTo>
                  <a:pt x="17369" y="0"/>
                </a:moveTo>
                <a:cubicBezTo>
                  <a:pt x="4231" y="0"/>
                  <a:pt x="4231" y="0"/>
                  <a:pt x="4231" y="0"/>
                </a:cubicBezTo>
                <a:cubicBezTo>
                  <a:pt x="1930" y="0"/>
                  <a:pt x="0" y="1930"/>
                  <a:pt x="0" y="4231"/>
                </a:cubicBezTo>
                <a:cubicBezTo>
                  <a:pt x="0" y="17369"/>
                  <a:pt x="0" y="17369"/>
                  <a:pt x="0" y="17369"/>
                </a:cubicBezTo>
                <a:cubicBezTo>
                  <a:pt x="0" y="19744"/>
                  <a:pt x="1930" y="21600"/>
                  <a:pt x="4231" y="21600"/>
                </a:cubicBezTo>
                <a:cubicBezTo>
                  <a:pt x="10466" y="21600"/>
                  <a:pt x="10466" y="21600"/>
                  <a:pt x="10466" y="21600"/>
                </a:cubicBezTo>
                <a:cubicBezTo>
                  <a:pt x="10466" y="13584"/>
                  <a:pt x="10466" y="13584"/>
                  <a:pt x="10466" y="13584"/>
                </a:cubicBezTo>
                <a:cubicBezTo>
                  <a:pt x="7274" y="13584"/>
                  <a:pt x="7274" y="13584"/>
                  <a:pt x="7274" y="13584"/>
                </a:cubicBezTo>
                <a:cubicBezTo>
                  <a:pt x="7274" y="9872"/>
                  <a:pt x="7274" y="9872"/>
                  <a:pt x="7274" y="9872"/>
                </a:cubicBezTo>
                <a:cubicBezTo>
                  <a:pt x="10466" y="9872"/>
                  <a:pt x="10466" y="9872"/>
                  <a:pt x="10466" y="9872"/>
                </a:cubicBezTo>
                <a:cubicBezTo>
                  <a:pt x="10466" y="7200"/>
                  <a:pt x="10466" y="7200"/>
                  <a:pt x="10466" y="7200"/>
                </a:cubicBezTo>
                <a:cubicBezTo>
                  <a:pt x="10466" y="4082"/>
                  <a:pt x="12322" y="2375"/>
                  <a:pt x="15142" y="2375"/>
                </a:cubicBezTo>
                <a:cubicBezTo>
                  <a:pt x="16478" y="2375"/>
                  <a:pt x="17592" y="2449"/>
                  <a:pt x="17963" y="2524"/>
                </a:cubicBezTo>
                <a:cubicBezTo>
                  <a:pt x="17963" y="5790"/>
                  <a:pt x="17963" y="5790"/>
                  <a:pt x="17963" y="5790"/>
                </a:cubicBezTo>
                <a:cubicBezTo>
                  <a:pt x="16033" y="5790"/>
                  <a:pt x="16033" y="5790"/>
                  <a:pt x="16033" y="5790"/>
                </a:cubicBezTo>
                <a:cubicBezTo>
                  <a:pt x="14474" y="5790"/>
                  <a:pt x="14177" y="6532"/>
                  <a:pt x="14177" y="7571"/>
                </a:cubicBezTo>
                <a:cubicBezTo>
                  <a:pt x="14177" y="9872"/>
                  <a:pt x="14177" y="9872"/>
                  <a:pt x="14177" y="9872"/>
                </a:cubicBezTo>
                <a:cubicBezTo>
                  <a:pt x="17814" y="9872"/>
                  <a:pt x="17814" y="9872"/>
                  <a:pt x="17814" y="9872"/>
                </a:cubicBezTo>
                <a:cubicBezTo>
                  <a:pt x="17369" y="13584"/>
                  <a:pt x="17369" y="13584"/>
                  <a:pt x="17369" y="13584"/>
                </a:cubicBezTo>
                <a:cubicBezTo>
                  <a:pt x="14177" y="13584"/>
                  <a:pt x="14177" y="13584"/>
                  <a:pt x="14177" y="13584"/>
                </a:cubicBezTo>
                <a:cubicBezTo>
                  <a:pt x="14177" y="21600"/>
                  <a:pt x="14177" y="21600"/>
                  <a:pt x="14177" y="21600"/>
                </a:cubicBezTo>
                <a:cubicBezTo>
                  <a:pt x="17369" y="21600"/>
                  <a:pt x="17369" y="21600"/>
                  <a:pt x="17369" y="21600"/>
                </a:cubicBezTo>
                <a:cubicBezTo>
                  <a:pt x="19670" y="21600"/>
                  <a:pt x="21600" y="19744"/>
                  <a:pt x="21600" y="17369"/>
                </a:cubicBezTo>
                <a:cubicBezTo>
                  <a:pt x="21600" y="4231"/>
                  <a:pt x="21600" y="4231"/>
                  <a:pt x="21600" y="4231"/>
                </a:cubicBezTo>
                <a:cubicBezTo>
                  <a:pt x="21600" y="1930"/>
                  <a:pt x="19670" y="0"/>
                  <a:pt x="17369" y="0"/>
                </a:cubicBezTo>
                <a:close/>
              </a:path>
            </a:pathLst>
          </a:custGeom>
          <a:solidFill>
            <a:schemeClr val="accent1"/>
          </a:solidFill>
          <a:ln w="12700">
            <a:miter lim="400000"/>
          </a:ln>
        </p:spPr>
        <p:txBody>
          <a:bodyPr lIns="36000" tIns="36000" rIns="36000" bIns="36000"/>
          <a:lstStyle/>
          <a:p>
            <a:endParaRPr/>
          </a:p>
        </p:txBody>
      </p:sp>
      <p:sp>
        <p:nvSpPr>
          <p:cNvPr id="2443" name="Freeform 153"/>
          <p:cNvSpPr/>
          <p:nvPr/>
        </p:nvSpPr>
        <p:spPr>
          <a:xfrm>
            <a:off x="1367139" y="6036545"/>
            <a:ext cx="242063" cy="242879"/>
          </a:xfrm>
          <a:custGeom>
            <a:avLst/>
            <a:gdLst/>
            <a:ahLst/>
            <a:cxnLst>
              <a:cxn ang="0">
                <a:pos x="wd2" y="hd2"/>
              </a:cxn>
              <a:cxn ang="5400000">
                <a:pos x="wd2" y="hd2"/>
              </a:cxn>
              <a:cxn ang="10800000">
                <a:pos x="wd2" y="hd2"/>
              </a:cxn>
              <a:cxn ang="16200000">
                <a:pos x="wd2" y="hd2"/>
              </a:cxn>
            </a:cxnLst>
            <a:rect l="0" t="0" r="r" b="b"/>
            <a:pathLst>
              <a:path w="21600" h="21600" extrusionOk="0">
                <a:moveTo>
                  <a:pt x="17443" y="0"/>
                </a:moveTo>
                <a:cubicBezTo>
                  <a:pt x="4231" y="0"/>
                  <a:pt x="4231" y="0"/>
                  <a:pt x="4231" y="0"/>
                </a:cubicBezTo>
                <a:cubicBezTo>
                  <a:pt x="1930" y="0"/>
                  <a:pt x="0" y="1930"/>
                  <a:pt x="0" y="4231"/>
                </a:cubicBezTo>
                <a:cubicBezTo>
                  <a:pt x="0" y="17369"/>
                  <a:pt x="0" y="17369"/>
                  <a:pt x="0" y="17369"/>
                </a:cubicBezTo>
                <a:cubicBezTo>
                  <a:pt x="0" y="19670"/>
                  <a:pt x="1930" y="21600"/>
                  <a:pt x="4231" y="21600"/>
                </a:cubicBezTo>
                <a:cubicBezTo>
                  <a:pt x="17443" y="21600"/>
                  <a:pt x="17443" y="21600"/>
                  <a:pt x="17443" y="21600"/>
                </a:cubicBezTo>
                <a:cubicBezTo>
                  <a:pt x="19744" y="21600"/>
                  <a:pt x="21600" y="19670"/>
                  <a:pt x="21600" y="17369"/>
                </a:cubicBezTo>
                <a:cubicBezTo>
                  <a:pt x="21600" y="4231"/>
                  <a:pt x="21600" y="4231"/>
                  <a:pt x="21600" y="4231"/>
                </a:cubicBezTo>
                <a:cubicBezTo>
                  <a:pt x="21600" y="1930"/>
                  <a:pt x="19744" y="0"/>
                  <a:pt x="17443" y="0"/>
                </a:cubicBezTo>
                <a:close/>
                <a:moveTo>
                  <a:pt x="15662" y="8313"/>
                </a:moveTo>
                <a:cubicBezTo>
                  <a:pt x="15662" y="8462"/>
                  <a:pt x="15662" y="8536"/>
                  <a:pt x="15662" y="8685"/>
                </a:cubicBezTo>
                <a:cubicBezTo>
                  <a:pt x="15662" y="11951"/>
                  <a:pt x="13138" y="15736"/>
                  <a:pt x="8610" y="15736"/>
                </a:cubicBezTo>
                <a:cubicBezTo>
                  <a:pt x="7200" y="15736"/>
                  <a:pt x="5864" y="15291"/>
                  <a:pt x="4751" y="14623"/>
                </a:cubicBezTo>
                <a:cubicBezTo>
                  <a:pt x="4973" y="14623"/>
                  <a:pt x="5196" y="14623"/>
                  <a:pt x="5344" y="14623"/>
                </a:cubicBezTo>
                <a:cubicBezTo>
                  <a:pt x="6532" y="14623"/>
                  <a:pt x="7571" y="14252"/>
                  <a:pt x="8462" y="13584"/>
                </a:cubicBezTo>
                <a:cubicBezTo>
                  <a:pt x="7348" y="13584"/>
                  <a:pt x="6458" y="12841"/>
                  <a:pt x="6161" y="11876"/>
                </a:cubicBezTo>
                <a:cubicBezTo>
                  <a:pt x="6309" y="11876"/>
                  <a:pt x="6458" y="11876"/>
                  <a:pt x="6606" y="11876"/>
                </a:cubicBezTo>
                <a:cubicBezTo>
                  <a:pt x="6829" y="11876"/>
                  <a:pt x="7052" y="11876"/>
                  <a:pt x="7274" y="11802"/>
                </a:cubicBezTo>
                <a:cubicBezTo>
                  <a:pt x="6087" y="11579"/>
                  <a:pt x="5270" y="10614"/>
                  <a:pt x="5270" y="9353"/>
                </a:cubicBezTo>
                <a:cubicBezTo>
                  <a:pt x="5270" y="9353"/>
                  <a:pt x="5270" y="9353"/>
                  <a:pt x="5270" y="9353"/>
                </a:cubicBezTo>
                <a:cubicBezTo>
                  <a:pt x="5567" y="9501"/>
                  <a:pt x="6012" y="9649"/>
                  <a:pt x="6384" y="9649"/>
                </a:cubicBezTo>
                <a:cubicBezTo>
                  <a:pt x="5715" y="9204"/>
                  <a:pt x="5270" y="8462"/>
                  <a:pt x="5270" y="7571"/>
                </a:cubicBezTo>
                <a:cubicBezTo>
                  <a:pt x="5270" y="7126"/>
                  <a:pt x="5419" y="6680"/>
                  <a:pt x="5641" y="6384"/>
                </a:cubicBezTo>
                <a:cubicBezTo>
                  <a:pt x="6829" y="7868"/>
                  <a:pt x="8685" y="8833"/>
                  <a:pt x="10763" y="8907"/>
                </a:cubicBezTo>
                <a:cubicBezTo>
                  <a:pt x="10689" y="8759"/>
                  <a:pt x="10689" y="8536"/>
                  <a:pt x="10689" y="8388"/>
                </a:cubicBezTo>
                <a:cubicBezTo>
                  <a:pt x="10689" y="6977"/>
                  <a:pt x="11802" y="5864"/>
                  <a:pt x="13138" y="5864"/>
                </a:cubicBezTo>
                <a:cubicBezTo>
                  <a:pt x="13880" y="5864"/>
                  <a:pt x="14474" y="6161"/>
                  <a:pt x="14994" y="6680"/>
                </a:cubicBezTo>
                <a:cubicBezTo>
                  <a:pt x="15513" y="6532"/>
                  <a:pt x="16033" y="6384"/>
                  <a:pt x="16553" y="6087"/>
                </a:cubicBezTo>
                <a:cubicBezTo>
                  <a:pt x="16330" y="6680"/>
                  <a:pt x="15959" y="7126"/>
                  <a:pt x="15439" y="7423"/>
                </a:cubicBezTo>
                <a:cubicBezTo>
                  <a:pt x="15959" y="7423"/>
                  <a:pt x="16404" y="7274"/>
                  <a:pt x="16849" y="7052"/>
                </a:cubicBezTo>
                <a:cubicBezTo>
                  <a:pt x="16553" y="7571"/>
                  <a:pt x="16107" y="8016"/>
                  <a:pt x="15662" y="8313"/>
                </a:cubicBezTo>
                <a:close/>
              </a:path>
            </a:pathLst>
          </a:custGeom>
          <a:solidFill>
            <a:schemeClr val="accent1"/>
          </a:solidFill>
          <a:ln w="12700">
            <a:miter lim="400000"/>
          </a:ln>
        </p:spPr>
        <p:txBody>
          <a:bodyPr lIns="36000" tIns="36000" rIns="36000" bIns="36000"/>
          <a:lstStyle/>
          <a:p>
            <a:endParaRPr/>
          </a:p>
        </p:txBody>
      </p:sp>
      <p:grpSp>
        <p:nvGrpSpPr>
          <p:cNvPr id="2446" name="Group 140"/>
          <p:cNvGrpSpPr/>
          <p:nvPr/>
        </p:nvGrpSpPr>
        <p:grpSpPr>
          <a:xfrm>
            <a:off x="1722570" y="6036545"/>
            <a:ext cx="241251" cy="242880"/>
            <a:chOff x="0" y="0"/>
            <a:chExt cx="241249" cy="242879"/>
          </a:xfrm>
        </p:grpSpPr>
        <p:sp>
          <p:nvSpPr>
            <p:cNvPr id="2444" name="Freeform 158"/>
            <p:cNvSpPr/>
            <p:nvPr/>
          </p:nvSpPr>
          <p:spPr>
            <a:xfrm>
              <a:off x="0" y="-1"/>
              <a:ext cx="241250" cy="242881"/>
            </a:xfrm>
            <a:custGeom>
              <a:avLst/>
              <a:gdLst/>
              <a:ahLst/>
              <a:cxnLst>
                <a:cxn ang="0">
                  <a:pos x="wd2" y="hd2"/>
                </a:cxn>
                <a:cxn ang="5400000">
                  <a:pos x="wd2" y="hd2"/>
                </a:cxn>
                <a:cxn ang="10800000">
                  <a:pos x="wd2" y="hd2"/>
                </a:cxn>
                <a:cxn ang="16200000">
                  <a:pos x="wd2" y="hd2"/>
                </a:cxn>
              </a:cxnLst>
              <a:rect l="0" t="0" r="r" b="b"/>
              <a:pathLst>
                <a:path w="21600" h="21600" extrusionOk="0">
                  <a:moveTo>
                    <a:pt x="17429" y="0"/>
                  </a:moveTo>
                  <a:cubicBezTo>
                    <a:pt x="4171" y="0"/>
                    <a:pt x="4171" y="0"/>
                    <a:pt x="4171" y="0"/>
                  </a:cubicBezTo>
                  <a:cubicBezTo>
                    <a:pt x="1862" y="0"/>
                    <a:pt x="0" y="1930"/>
                    <a:pt x="0" y="4231"/>
                  </a:cubicBezTo>
                  <a:cubicBezTo>
                    <a:pt x="0" y="17369"/>
                    <a:pt x="0" y="17369"/>
                    <a:pt x="0" y="17369"/>
                  </a:cubicBezTo>
                  <a:cubicBezTo>
                    <a:pt x="0" y="19670"/>
                    <a:pt x="1862" y="21600"/>
                    <a:pt x="4171" y="21600"/>
                  </a:cubicBezTo>
                  <a:cubicBezTo>
                    <a:pt x="17429" y="21600"/>
                    <a:pt x="17429" y="21600"/>
                    <a:pt x="17429" y="21600"/>
                  </a:cubicBezTo>
                  <a:cubicBezTo>
                    <a:pt x="19738" y="21600"/>
                    <a:pt x="21600" y="19670"/>
                    <a:pt x="21600" y="17369"/>
                  </a:cubicBezTo>
                  <a:cubicBezTo>
                    <a:pt x="21600" y="4231"/>
                    <a:pt x="21600" y="4231"/>
                    <a:pt x="21600" y="4231"/>
                  </a:cubicBezTo>
                  <a:cubicBezTo>
                    <a:pt x="21600" y="1930"/>
                    <a:pt x="19738" y="0"/>
                    <a:pt x="17429" y="0"/>
                  </a:cubicBezTo>
                  <a:close/>
                  <a:moveTo>
                    <a:pt x="16833" y="13212"/>
                  </a:moveTo>
                  <a:cubicBezTo>
                    <a:pt x="16833" y="14177"/>
                    <a:pt x="16088" y="14920"/>
                    <a:pt x="15120" y="14920"/>
                  </a:cubicBezTo>
                  <a:cubicBezTo>
                    <a:pt x="6480" y="14920"/>
                    <a:pt x="6480" y="14920"/>
                    <a:pt x="6480" y="14920"/>
                  </a:cubicBezTo>
                  <a:cubicBezTo>
                    <a:pt x="5512" y="14920"/>
                    <a:pt x="4767" y="14177"/>
                    <a:pt x="4767" y="13212"/>
                  </a:cubicBezTo>
                  <a:cubicBezTo>
                    <a:pt x="4767" y="8388"/>
                    <a:pt x="4767" y="8388"/>
                    <a:pt x="4767" y="8388"/>
                  </a:cubicBezTo>
                  <a:cubicBezTo>
                    <a:pt x="4767" y="7423"/>
                    <a:pt x="5512" y="6680"/>
                    <a:pt x="6480" y="6680"/>
                  </a:cubicBezTo>
                  <a:cubicBezTo>
                    <a:pt x="15120" y="6680"/>
                    <a:pt x="15120" y="6680"/>
                    <a:pt x="15120" y="6680"/>
                  </a:cubicBezTo>
                  <a:cubicBezTo>
                    <a:pt x="16088" y="6680"/>
                    <a:pt x="16833" y="7423"/>
                    <a:pt x="16833" y="8388"/>
                  </a:cubicBezTo>
                  <a:lnTo>
                    <a:pt x="16833" y="13212"/>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445" name="Freeform 159"/>
            <p:cNvSpPr/>
            <p:nvPr/>
          </p:nvSpPr>
          <p:spPr>
            <a:xfrm>
              <a:off x="106360" y="100247"/>
              <a:ext cx="36679" cy="383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21600"/>
                  </a:lnTo>
                  <a:close/>
                </a:path>
              </a:pathLst>
            </a:custGeom>
            <a:solidFill>
              <a:schemeClr val="accent1"/>
            </a:solidFill>
            <a:ln w="12700" cap="flat">
              <a:noFill/>
              <a:miter lim="400000"/>
            </a:ln>
            <a:effectLst/>
          </p:spPr>
          <p:txBody>
            <a:bodyPr wrap="square" lIns="36000" tIns="36000" rIns="36000" bIns="36000" numCol="1" anchor="t">
              <a:noAutofit/>
            </a:bodyPr>
            <a:lstStyle/>
            <a:p>
              <a:endParaRPr/>
            </a:p>
          </p:txBody>
        </p:sp>
      </p:grpSp>
      <p:sp>
        <p:nvSpPr>
          <p:cNvPr id="2447" name="Body Level One…"/>
          <p:cNvSpPr txBox="1">
            <a:spLocks noGrp="1"/>
          </p:cNvSpPr>
          <p:nvPr>
            <p:ph type="body" sz="quarter" idx="1" hasCustomPrompt="1"/>
          </p:nvPr>
        </p:nvSpPr>
        <p:spPr>
          <a:xfrm>
            <a:off x="658812" y="3035186"/>
            <a:ext cx="4398963"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Name or Subtitle</a:t>
            </a:r>
          </a:p>
          <a:p>
            <a:pPr lvl="1"/>
            <a:endParaRPr/>
          </a:p>
          <a:p>
            <a:pPr lvl="2"/>
            <a:endParaRPr/>
          </a:p>
          <a:p>
            <a:pPr lvl="3"/>
            <a:endParaRPr/>
          </a:p>
          <a:p>
            <a:pPr lvl="4"/>
            <a:endParaRPr/>
          </a:p>
        </p:txBody>
      </p:sp>
      <p:grpSp>
        <p:nvGrpSpPr>
          <p:cNvPr id="2450" name="Rectangle 104"/>
          <p:cNvGrpSpPr/>
          <p:nvPr/>
        </p:nvGrpSpPr>
        <p:grpSpPr>
          <a:xfrm>
            <a:off x="-3101348" y="3022486"/>
            <a:ext cx="3018796" cy="726651"/>
            <a:chOff x="0" y="0"/>
            <a:chExt cx="3018795" cy="726650"/>
          </a:xfrm>
        </p:grpSpPr>
        <p:sp>
          <p:nvSpPr>
            <p:cNvPr id="2448"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49" name="INSERT NAME O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NAME OR SUBTITLE HERE</a:t>
              </a:r>
            </a:p>
          </p:txBody>
        </p:sp>
      </p:grpSp>
      <p:grpSp>
        <p:nvGrpSpPr>
          <p:cNvPr id="2453" name="Rectangle 104"/>
          <p:cNvGrpSpPr/>
          <p:nvPr/>
        </p:nvGrpSpPr>
        <p:grpSpPr>
          <a:xfrm>
            <a:off x="-3101354" y="1071319"/>
            <a:ext cx="3018794" cy="1685927"/>
            <a:chOff x="0" y="0"/>
            <a:chExt cx="3018793" cy="1685926"/>
          </a:xfrm>
        </p:grpSpPr>
        <p:sp>
          <p:nvSpPr>
            <p:cNvPr id="2451" name="Rectangle"/>
            <p:cNvSpPr/>
            <p:nvPr/>
          </p:nvSpPr>
          <p:spPr>
            <a:xfrm flipH="1">
              <a:off x="0" y="0"/>
              <a:ext cx="3018794" cy="1685927"/>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52" name="INSERT YOUR END TITLE (TANK YOU)"/>
            <p:cNvSpPr txBox="1"/>
            <p:nvPr/>
          </p:nvSpPr>
          <p:spPr>
            <a:xfrm>
              <a:off x="-1" y="580412"/>
              <a:ext cx="3018794"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END TITLE (TANK YOU)</a:t>
              </a:r>
            </a:p>
          </p:txBody>
        </p:sp>
      </p:grpSp>
      <p:grpSp>
        <p:nvGrpSpPr>
          <p:cNvPr id="2456" name="Group 146"/>
          <p:cNvGrpSpPr/>
          <p:nvPr/>
        </p:nvGrpSpPr>
        <p:grpSpPr>
          <a:xfrm>
            <a:off x="-3101344" y="1071320"/>
            <a:ext cx="3018795" cy="1685928"/>
            <a:chOff x="0" y="0"/>
            <a:chExt cx="3018794" cy="1685927"/>
          </a:xfrm>
        </p:grpSpPr>
        <p:sp>
          <p:nvSpPr>
            <p:cNvPr id="2454" name="Straight Connector 147"/>
            <p:cNvSpPr/>
            <p:nvPr/>
          </p:nvSpPr>
          <p:spPr>
            <a:xfrm flipH="1" flipV="1">
              <a:off x="-1" y="168592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455" name="Straight Connector 14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459" name="Group 149"/>
          <p:cNvGrpSpPr/>
          <p:nvPr/>
        </p:nvGrpSpPr>
        <p:grpSpPr>
          <a:xfrm>
            <a:off x="-3101344" y="3022485"/>
            <a:ext cx="3018795" cy="726653"/>
            <a:chOff x="0" y="0"/>
            <a:chExt cx="3018794" cy="726651"/>
          </a:xfrm>
        </p:grpSpPr>
        <p:sp>
          <p:nvSpPr>
            <p:cNvPr id="2457" name="Straight Connector 150"/>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458" name="Straight Connector 151"/>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460" name="Text Placeholder 6"/>
          <p:cNvSpPr>
            <a:spLocks noGrp="1"/>
          </p:cNvSpPr>
          <p:nvPr>
            <p:ph type="body" sz="quarter" idx="21" hasCustomPrompt="1"/>
          </p:nvPr>
        </p:nvSpPr>
        <p:spPr>
          <a:xfrm>
            <a:off x="658812" y="4615543"/>
            <a:ext cx="4398963" cy="1149834"/>
          </a:xfrm>
          <a:prstGeom prst="rect">
            <a:avLst/>
          </a:prstGeom>
        </p:spPr>
        <p:txBody>
          <a:bodyPr/>
          <a:lstStyle>
            <a:lvl1pPr>
              <a:lnSpc>
                <a:spcPct val="80000"/>
              </a:lnSpc>
              <a:defRPr sz="1500"/>
            </a:lvl1pPr>
          </a:lstStyle>
          <a:p>
            <a:r>
              <a:t>Address</a:t>
            </a:r>
          </a:p>
        </p:txBody>
      </p:sp>
      <p:grpSp>
        <p:nvGrpSpPr>
          <p:cNvPr id="2463" name="Rectangle 104"/>
          <p:cNvGrpSpPr/>
          <p:nvPr/>
        </p:nvGrpSpPr>
        <p:grpSpPr>
          <a:xfrm>
            <a:off x="-3101353" y="4615542"/>
            <a:ext cx="3018797" cy="1149834"/>
            <a:chOff x="0" y="0"/>
            <a:chExt cx="3018795" cy="1149833"/>
          </a:xfrm>
        </p:grpSpPr>
        <p:sp>
          <p:nvSpPr>
            <p:cNvPr id="2461" name="Rectangle"/>
            <p:cNvSpPr/>
            <p:nvPr/>
          </p:nvSpPr>
          <p:spPr>
            <a:xfrm flipH="1">
              <a:off x="0" y="0"/>
              <a:ext cx="3018796" cy="1149834"/>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62" name="INSERT ADDRESS HERE…"/>
            <p:cNvSpPr txBox="1"/>
            <p:nvPr/>
          </p:nvSpPr>
          <p:spPr>
            <a:xfrm>
              <a:off x="0" y="2487"/>
              <a:ext cx="3018795" cy="1144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ADDRESS HERE </a:t>
              </a:r>
            </a:p>
            <a:p>
              <a:pPr>
                <a:lnSpc>
                  <a:spcPct val="90000"/>
                </a:lnSpc>
                <a:spcBef>
                  <a:spcPts val="200"/>
                </a:spcBef>
                <a:defRPr sz="1200" b="1"/>
              </a:pPr>
              <a:r>
                <a:t>THE REFERENCE PRESENATATION HAS ALL LOCATIONS PRESET FOR YOU TO COPY AND USE FOR YOUR OWN PRESENTATION </a:t>
              </a:r>
            </a:p>
          </p:txBody>
        </p:sp>
      </p:grpSp>
      <p:grpSp>
        <p:nvGrpSpPr>
          <p:cNvPr id="2466" name="Group 154"/>
          <p:cNvGrpSpPr/>
          <p:nvPr/>
        </p:nvGrpSpPr>
        <p:grpSpPr>
          <a:xfrm>
            <a:off x="-3101344" y="4588626"/>
            <a:ext cx="3018795" cy="1176751"/>
            <a:chOff x="0" y="0"/>
            <a:chExt cx="3018794" cy="1176749"/>
          </a:xfrm>
        </p:grpSpPr>
        <p:sp>
          <p:nvSpPr>
            <p:cNvPr id="2464" name="Straight Connector 155"/>
            <p:cNvSpPr/>
            <p:nvPr/>
          </p:nvSpPr>
          <p:spPr>
            <a:xfrm flipH="1" flipV="1">
              <a:off x="-1" y="11767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465" name="Straight Connector 156"/>
            <p:cNvSpPr/>
            <p:nvPr/>
          </p:nvSpPr>
          <p:spPr>
            <a:xfrm flipH="1" flipV="1">
              <a:off x="-1" y="0"/>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467" name="Straight Connector 157"/>
          <p:cNvSpPr/>
          <p:nvPr/>
        </p:nvSpPr>
        <p:spPr>
          <a:xfrm flipH="1" flipV="1">
            <a:off x="-3101344" y="4190789"/>
            <a:ext cx="3018795" cy="2"/>
          </a:xfrm>
          <a:prstGeom prst="line">
            <a:avLst/>
          </a:prstGeom>
          <a:ln w="6350">
            <a:solidFill>
              <a:srgbClr val="FF0000"/>
            </a:solidFill>
            <a:prstDash val="dash"/>
            <a:miter/>
          </a:ln>
        </p:spPr>
        <p:txBody>
          <a:bodyPr lIns="45718" tIns="45718" rIns="45718" bIns="45718"/>
          <a:lstStyle/>
          <a:p>
            <a:endParaRPr/>
          </a:p>
        </p:txBody>
      </p:sp>
      <p:grpSp>
        <p:nvGrpSpPr>
          <p:cNvPr id="2470" name="Rectangle 104"/>
          <p:cNvGrpSpPr/>
          <p:nvPr/>
        </p:nvGrpSpPr>
        <p:grpSpPr>
          <a:xfrm>
            <a:off x="-3101359" y="4126060"/>
            <a:ext cx="3068639" cy="525099"/>
            <a:chOff x="0" y="0"/>
            <a:chExt cx="3068637" cy="525097"/>
          </a:xfrm>
        </p:grpSpPr>
        <p:sp>
          <p:nvSpPr>
            <p:cNvPr id="2468" name="Rectangle"/>
            <p:cNvSpPr/>
            <p:nvPr/>
          </p:nvSpPr>
          <p:spPr>
            <a:xfrm flipH="1">
              <a:off x="-1" y="89451"/>
              <a:ext cx="3068639" cy="34619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69" name="INSERT LOCATION"/>
            <p:cNvSpPr txBox="1"/>
            <p:nvPr/>
          </p:nvSpPr>
          <p:spPr>
            <a:xfrm>
              <a:off x="-1" y="0"/>
              <a:ext cx="3068638"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LOCATION</a:t>
              </a:r>
            </a:p>
          </p:txBody>
        </p:sp>
      </p:grpSp>
      <p:sp>
        <p:nvSpPr>
          <p:cNvPr id="2471" name="Text Placeholder 6"/>
          <p:cNvSpPr>
            <a:spLocks noGrp="1"/>
          </p:cNvSpPr>
          <p:nvPr>
            <p:ph type="body" sz="quarter" idx="22" hasCustomPrompt="1"/>
          </p:nvPr>
        </p:nvSpPr>
        <p:spPr>
          <a:xfrm>
            <a:off x="652167" y="4219206"/>
            <a:ext cx="4398963" cy="302129"/>
          </a:xfrm>
          <a:prstGeom prst="rect">
            <a:avLst/>
          </a:prstGeom>
        </p:spPr>
        <p:txBody>
          <a:bodyPr/>
          <a:lstStyle>
            <a:lvl1pPr>
              <a:lnSpc>
                <a:spcPct val="80000"/>
              </a:lnSpc>
              <a:defRPr sz="1800" b="1" cap="all"/>
            </a:lvl1pPr>
          </a:lstStyle>
          <a:p>
            <a:r>
              <a:t>Location</a:t>
            </a:r>
          </a:p>
        </p:txBody>
      </p:sp>
      <p:sp>
        <p:nvSpPr>
          <p:cNvPr id="2472" name="Slide Number"/>
          <p:cNvSpPr txBox="1">
            <a:spLocks noGrp="1"/>
          </p:cNvSpPr>
          <p:nvPr>
            <p:ph type="sldNum" sz="quarter" idx="2"/>
          </p:nvPr>
        </p:nvSpPr>
        <p:spPr>
          <a:xfrm>
            <a:off x="8737600" y="6273800"/>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479" name="Rectangle 4"/>
          <p:cNvSpPr/>
          <p:nvPr/>
        </p:nvSpPr>
        <p:spPr>
          <a:xfrm>
            <a:off x="-2" y="6019798"/>
            <a:ext cx="12187074" cy="842964"/>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grpSp>
        <p:nvGrpSpPr>
          <p:cNvPr id="2482" name="Rectangle 104"/>
          <p:cNvGrpSpPr/>
          <p:nvPr/>
        </p:nvGrpSpPr>
        <p:grpSpPr>
          <a:xfrm>
            <a:off x="12263434" y="6019796"/>
            <a:ext cx="3681707" cy="842968"/>
            <a:chOff x="-1" y="0"/>
            <a:chExt cx="3681705" cy="842967"/>
          </a:xfrm>
        </p:grpSpPr>
        <p:sp>
          <p:nvSpPr>
            <p:cNvPr id="2480"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481"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2516" name="Group 5"/>
          <p:cNvGrpSpPr/>
          <p:nvPr/>
        </p:nvGrpSpPr>
        <p:grpSpPr>
          <a:xfrm>
            <a:off x="12263437" y="-2"/>
            <a:ext cx="3681706" cy="3436625"/>
            <a:chOff x="-1" y="0"/>
            <a:chExt cx="3681705" cy="3436623"/>
          </a:xfrm>
        </p:grpSpPr>
        <p:sp>
          <p:nvSpPr>
            <p:cNvPr id="2483"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2484"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2485"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2486"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2487"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2488"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2489"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2490"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2491"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2492"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2493"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2494"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2495"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2496"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497"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498"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499"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500"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501"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502"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503" name="Rectangle 10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504" name="Rectangle 11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505" name="Rectangle 11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506" name="Rectangle 11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2507" name="Rectangle 11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2508"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2509"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2510"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2511"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2512" name="Rectangle 11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2513" name="Rectangle 11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2514"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2515"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2519" name="Group 3"/>
          <p:cNvGrpSpPr/>
          <p:nvPr/>
        </p:nvGrpSpPr>
        <p:grpSpPr>
          <a:xfrm>
            <a:off x="11231549" y="6250328"/>
            <a:ext cx="301641" cy="363220"/>
            <a:chOff x="0" y="0"/>
            <a:chExt cx="301639" cy="363218"/>
          </a:xfrm>
        </p:grpSpPr>
        <p:sp>
          <p:nvSpPr>
            <p:cNvPr id="2517"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2518"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2522" name="Rectangle 104"/>
          <p:cNvGrpSpPr/>
          <p:nvPr/>
        </p:nvGrpSpPr>
        <p:grpSpPr>
          <a:xfrm>
            <a:off x="-3101344" y="503262"/>
            <a:ext cx="3018791" cy="756710"/>
            <a:chOff x="0" y="0"/>
            <a:chExt cx="3018789" cy="756708"/>
          </a:xfrm>
        </p:grpSpPr>
        <p:sp>
          <p:nvSpPr>
            <p:cNvPr id="2520"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2521"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2525" name="Group 7"/>
          <p:cNvGrpSpPr/>
          <p:nvPr/>
        </p:nvGrpSpPr>
        <p:grpSpPr>
          <a:xfrm>
            <a:off x="-3101341" y="515830"/>
            <a:ext cx="3018793" cy="744141"/>
            <a:chOff x="0" y="-1"/>
            <a:chExt cx="3018791" cy="744139"/>
          </a:xfrm>
        </p:grpSpPr>
        <p:sp>
          <p:nvSpPr>
            <p:cNvPr id="2523" name="Straight Connector 60"/>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24" name="Straight Connector 61"/>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2528" name="Rectangle 65"/>
          <p:cNvGrpSpPr/>
          <p:nvPr/>
        </p:nvGrpSpPr>
        <p:grpSpPr>
          <a:xfrm>
            <a:off x="-3101341" y="1544633"/>
            <a:ext cx="3018794" cy="4379655"/>
            <a:chOff x="0" y="0"/>
            <a:chExt cx="3018792" cy="4379653"/>
          </a:xfrm>
        </p:grpSpPr>
        <p:sp>
          <p:nvSpPr>
            <p:cNvPr id="2526" name="Rectangle"/>
            <p:cNvSpPr/>
            <p:nvPr/>
          </p:nvSpPr>
          <p:spPr>
            <a:xfrm>
              <a:off x="-1" y="-1"/>
              <a:ext cx="3018793" cy="4379655"/>
            </a:xfrm>
            <a:prstGeom prst="rect">
              <a:avLst/>
            </a:prstGeom>
            <a:solidFill>
              <a:srgbClr val="E6E6E6"/>
            </a:solidFill>
            <a:ln w="12700" cap="flat">
              <a:noFill/>
              <a:miter lim="400000"/>
            </a:ln>
            <a:effectLst/>
          </p:spPr>
          <p:txBody>
            <a:bodyPr wrap="square" lIns="36000" tIns="36000" rIns="36000" bIns="36000" numCol="1" anchor="t">
              <a:noAutofit/>
            </a:bodyPr>
            <a:lstStyle/>
            <a:p>
              <a:pPr>
                <a:lnSpc>
                  <a:spcPts val="2400"/>
                </a:lnSpc>
                <a:defRPr>
                  <a:solidFill>
                    <a:srgbClr val="FFFFFF"/>
                  </a:solidFill>
                </a:defRPr>
              </a:pPr>
              <a:endParaRPr/>
            </a:p>
          </p:txBody>
        </p:sp>
        <p:sp>
          <p:nvSpPr>
            <p:cNvPr id="2527" name="TEXT LEVELS AND BULLETS…"/>
            <p:cNvSpPr txBox="1"/>
            <p:nvPr/>
          </p:nvSpPr>
          <p:spPr>
            <a:xfrm>
              <a:off x="71999" y="-1"/>
              <a:ext cx="2874795" cy="4100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t">
              <a:spAutoFit/>
            </a:bodyPr>
            <a:lstStyle/>
            <a:p>
              <a:pPr>
                <a:defRPr sz="1200" b="1"/>
              </a:pPr>
              <a:r>
                <a:t>TEXT LEVELS AND BULLETS</a:t>
              </a:r>
              <a:endParaRPr>
                <a:solidFill>
                  <a:srgbClr val="FFFFFF"/>
                </a:solidFill>
              </a:endParaRPr>
            </a:p>
            <a:p>
              <a:pPr>
                <a:defRPr sz="1000"/>
              </a:pPr>
              <a:r>
                <a:t>Only use the </a:t>
              </a:r>
              <a:r>
                <a:rPr u="sng"/>
                <a:t>List Level buttons</a:t>
              </a:r>
              <a:r>
                <a:t> to apply the correct text levels and Levi Nine coloured bullets. </a:t>
              </a:r>
              <a:endParaRPr>
                <a:solidFill>
                  <a:srgbClr val="FFFFFF"/>
                </a:solidFill>
              </a:endParaRPr>
            </a:p>
            <a:p>
              <a:pPr>
                <a:defRPr sz="1000"/>
              </a:pPr>
              <a:r>
                <a:t>Select your text and click on </a:t>
              </a:r>
              <a:r>
                <a:rPr b="1"/>
                <a:t>“Increase- or Decrease List Level”</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900">
                  <a:solidFill>
                    <a:srgbClr val="FFFFFF"/>
                  </a:solidFill>
                </a:defRPr>
              </a:pPr>
              <a:endParaRPr>
                <a:solidFill>
                  <a:srgbClr val="FFFFFF"/>
                </a:solidFill>
              </a:endParaRPr>
            </a:p>
            <a:p>
              <a:pPr>
                <a:defRPr sz="1200" b="1"/>
              </a:pPr>
              <a:r>
                <a:t>LIST LEVELS</a:t>
              </a:r>
              <a:endParaRPr>
                <a:solidFill>
                  <a:srgbClr val="FFFFFF"/>
                </a:solidFill>
              </a:endParaRPr>
            </a:p>
            <a:p>
              <a:pPr>
                <a:defRPr sz="2800">
                  <a:solidFill>
                    <a:schemeClr val="accent1"/>
                  </a:solidFill>
                </a:defRPr>
              </a:pPr>
              <a:r>
                <a:t>Text Level 1</a:t>
              </a:r>
              <a:endParaRPr>
                <a:solidFill>
                  <a:srgbClr val="FFFFFF"/>
                </a:solidFill>
              </a:endParaRPr>
            </a:p>
            <a:p>
              <a:pPr>
                <a:defRPr sz="2000"/>
              </a:pPr>
              <a:r>
                <a:t>Text Level 2</a:t>
              </a:r>
              <a:endParaRPr>
                <a:solidFill>
                  <a:srgbClr val="FFFFFF"/>
                </a:solidFill>
              </a:endParaRPr>
            </a:p>
            <a:p>
              <a:pPr marL="180975" lvl="2" indent="-180975">
                <a:lnSpc>
                  <a:spcPts val="2400"/>
                </a:lnSpc>
                <a:buClr>
                  <a:schemeClr val="accent3"/>
                </a:buClr>
                <a:buSzPct val="80000"/>
                <a:buFont typeface="Helvetica Neue"/>
                <a:buChar char="•"/>
                <a:defRPr sz="2000"/>
              </a:pPr>
              <a:r>
                <a:t>Text Level 3</a:t>
              </a:r>
              <a:endParaRPr>
                <a:solidFill>
                  <a:srgbClr val="FFFFFF"/>
                </a:solidFill>
              </a:endParaRPr>
            </a:p>
            <a:p>
              <a:pPr marL="361950" lvl="3" indent="-180975">
                <a:lnSpc>
                  <a:spcPts val="2400"/>
                </a:lnSpc>
                <a:buClr>
                  <a:schemeClr val="accent4"/>
                </a:buClr>
                <a:buSzPct val="80000"/>
                <a:buFont typeface="Helvetica Neue"/>
                <a:buChar char="•"/>
                <a:defRPr sz="2000"/>
              </a:pPr>
              <a:r>
                <a:t>Text Level 4</a:t>
              </a:r>
              <a:endParaRPr>
                <a:solidFill>
                  <a:srgbClr val="FFFFFF"/>
                </a:solidFill>
              </a:endParaRPr>
            </a:p>
            <a:p>
              <a:pPr marL="542925" lvl="4" indent="-180975">
                <a:lnSpc>
                  <a:spcPts val="2400"/>
                </a:lnSpc>
                <a:buClr>
                  <a:schemeClr val="accent5"/>
                </a:buClr>
                <a:buSzPct val="80000"/>
                <a:buFont typeface="Helvetica Neue"/>
                <a:buChar char="•"/>
                <a:defRPr sz="2000"/>
              </a:pPr>
              <a:r>
                <a:t>Text Level 5</a:t>
              </a:r>
              <a:endParaRPr>
                <a:solidFill>
                  <a:srgbClr val="FFFFFF"/>
                </a:solidFill>
              </a:endParaRPr>
            </a:p>
            <a:p>
              <a:pPr marL="714375" lvl="5" indent="-171450">
                <a:lnSpc>
                  <a:spcPts val="2400"/>
                </a:lnSpc>
                <a:buClr>
                  <a:schemeClr val="accent6"/>
                </a:buClr>
                <a:buSzPct val="80000"/>
                <a:buFont typeface="Helvetica Neue"/>
                <a:buChar char="•"/>
                <a:defRPr sz="2000"/>
              </a:pPr>
              <a:r>
                <a:t>Text Level 6</a:t>
              </a:r>
            </a:p>
          </p:txBody>
        </p:sp>
      </p:grpSp>
      <p:grpSp>
        <p:nvGrpSpPr>
          <p:cNvPr id="2531" name="Group 66"/>
          <p:cNvGrpSpPr/>
          <p:nvPr/>
        </p:nvGrpSpPr>
        <p:grpSpPr>
          <a:xfrm>
            <a:off x="-2924344" y="2561527"/>
            <a:ext cx="1594080" cy="949183"/>
            <a:chOff x="0" y="0"/>
            <a:chExt cx="1594079" cy="949181"/>
          </a:xfrm>
        </p:grpSpPr>
        <p:pic>
          <p:nvPicPr>
            <p:cNvPr id="2529" name="Picture 67" descr="Picture 67"/>
            <p:cNvPicPr>
              <a:picLocks noChangeAspect="1"/>
            </p:cNvPicPr>
            <p:nvPr/>
          </p:nvPicPr>
          <p:blipFill>
            <a:blip r:embed="rId2"/>
            <a:stretch>
              <a:fillRect/>
            </a:stretch>
          </p:blipFill>
          <p:spPr>
            <a:xfrm>
              <a:off x="0" y="0"/>
              <a:ext cx="1594080" cy="949183"/>
            </a:xfrm>
            <a:prstGeom prst="rect">
              <a:avLst/>
            </a:prstGeom>
            <a:ln w="12700" cap="flat">
              <a:noFill/>
              <a:miter lim="400000"/>
            </a:ln>
            <a:effectLst/>
          </p:spPr>
        </p:pic>
        <p:sp>
          <p:nvSpPr>
            <p:cNvPr id="2530" name="Multiply 30"/>
            <p:cNvSpPr/>
            <p:nvPr/>
          </p:nvSpPr>
          <p:spPr>
            <a:xfrm>
              <a:off x="63903" y="85266"/>
              <a:ext cx="169387" cy="169387"/>
            </a:xfrm>
            <a:custGeom>
              <a:avLst/>
              <a:gdLst/>
              <a:ahLst/>
              <a:cxnLst>
                <a:cxn ang="0">
                  <a:pos x="wd2" y="hd2"/>
                </a:cxn>
                <a:cxn ang="5400000">
                  <a:pos x="wd2" y="hd2"/>
                </a:cxn>
                <a:cxn ang="10800000">
                  <a:pos x="wd2" y="hd2"/>
                </a:cxn>
                <a:cxn ang="16200000">
                  <a:pos x="wd2" y="hd2"/>
                </a:cxn>
              </a:cxnLst>
              <a:rect l="0" t="0" r="r" b="b"/>
              <a:pathLst>
                <a:path w="21600" h="21600" extrusionOk="0">
                  <a:moveTo>
                    <a:pt x="0" y="2196"/>
                  </a:moveTo>
                  <a:lnTo>
                    <a:pt x="2196" y="0"/>
                  </a:lnTo>
                  <a:lnTo>
                    <a:pt x="10800" y="8604"/>
                  </a:lnTo>
                  <a:lnTo>
                    <a:pt x="19404" y="0"/>
                  </a:lnTo>
                  <a:lnTo>
                    <a:pt x="21600" y="2196"/>
                  </a:lnTo>
                  <a:lnTo>
                    <a:pt x="12996" y="10800"/>
                  </a:lnTo>
                  <a:lnTo>
                    <a:pt x="21600" y="19404"/>
                  </a:lnTo>
                  <a:lnTo>
                    <a:pt x="19404" y="21600"/>
                  </a:lnTo>
                  <a:lnTo>
                    <a:pt x="10800" y="12996"/>
                  </a:lnTo>
                  <a:lnTo>
                    <a:pt x="2196" y="21600"/>
                  </a:lnTo>
                  <a:lnTo>
                    <a:pt x="0" y="19404"/>
                  </a:lnTo>
                  <a:lnTo>
                    <a:pt x="8604" y="10800"/>
                  </a:lnTo>
                  <a:close/>
                </a:path>
              </a:pathLst>
            </a:custGeom>
            <a:solidFill>
              <a:srgbClr val="FF0000"/>
            </a:solidFill>
            <a:ln w="12700" cap="flat">
              <a:noFill/>
              <a:miter lim="400000"/>
            </a:ln>
            <a:effectLst/>
          </p:spPr>
          <p:txBody>
            <a:bodyPr wrap="square" lIns="36000" tIns="36000" rIns="36000" bIns="36000" numCol="1" anchor="t">
              <a:noAutofit/>
            </a:bodyPr>
            <a:lstStyle/>
            <a:p>
              <a:pPr>
                <a:defRPr>
                  <a:solidFill>
                    <a:srgbClr val="FFFFFF"/>
                  </a:solidFill>
                </a:defRPr>
              </a:pPr>
              <a:endParaRPr/>
            </a:p>
          </p:txBody>
        </p:sp>
      </p:grpSp>
      <p:grpSp>
        <p:nvGrpSpPr>
          <p:cNvPr id="2534" name="Group 81"/>
          <p:cNvGrpSpPr/>
          <p:nvPr/>
        </p:nvGrpSpPr>
        <p:grpSpPr>
          <a:xfrm>
            <a:off x="12266220" y="6019795"/>
            <a:ext cx="3678921" cy="834412"/>
            <a:chOff x="0" y="0"/>
            <a:chExt cx="3678920" cy="834410"/>
          </a:xfrm>
        </p:grpSpPr>
        <p:sp>
          <p:nvSpPr>
            <p:cNvPr id="2532" name="Straight Connector 82"/>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33" name="Straight Connector 89"/>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535" name="Straight Connector 91"/>
          <p:cNvSpPr/>
          <p:nvPr/>
        </p:nvSpPr>
        <p:spPr>
          <a:xfrm flipH="1" flipV="1">
            <a:off x="-3101345" y="1544637"/>
            <a:ext cx="3018793" cy="2"/>
          </a:xfrm>
          <a:prstGeom prst="line">
            <a:avLst/>
          </a:prstGeom>
          <a:ln w="6350">
            <a:solidFill>
              <a:srgbClr val="FF0000"/>
            </a:solidFill>
            <a:prstDash val="dash"/>
            <a:miter/>
          </a:ln>
        </p:spPr>
        <p:txBody>
          <a:bodyPr lIns="45718" tIns="45718" rIns="45718" bIns="45718"/>
          <a:lstStyle/>
          <a:p>
            <a:endParaRPr/>
          </a:p>
        </p:txBody>
      </p:sp>
      <p:grpSp>
        <p:nvGrpSpPr>
          <p:cNvPr id="2538" name="Rectangle 104"/>
          <p:cNvGrpSpPr/>
          <p:nvPr/>
        </p:nvGrpSpPr>
        <p:grpSpPr>
          <a:xfrm>
            <a:off x="-3101342" y="5991528"/>
            <a:ext cx="3018791" cy="899749"/>
            <a:chOff x="0" y="0"/>
            <a:chExt cx="3018789" cy="899747"/>
          </a:xfrm>
        </p:grpSpPr>
        <p:sp>
          <p:nvSpPr>
            <p:cNvPr id="2536"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2537"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2541" name="Group 92"/>
          <p:cNvGrpSpPr/>
          <p:nvPr/>
        </p:nvGrpSpPr>
        <p:grpSpPr>
          <a:xfrm>
            <a:off x="-3101344" y="6019795"/>
            <a:ext cx="3018795" cy="834412"/>
            <a:chOff x="0" y="0"/>
            <a:chExt cx="3018794" cy="834410"/>
          </a:xfrm>
        </p:grpSpPr>
        <p:sp>
          <p:nvSpPr>
            <p:cNvPr id="2539" name="Straight Connector 93"/>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2540" name="Straight Connector 9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2542" name="Title Text"/>
          <p:cNvSpPr txBox="1">
            <a:spLocks noGrp="1"/>
          </p:cNvSpPr>
          <p:nvPr>
            <p:ph type="title"/>
          </p:nvPr>
        </p:nvSpPr>
        <p:spPr>
          <a:prstGeom prst="rect">
            <a:avLst/>
          </a:prstGeom>
        </p:spPr>
        <p:txBody>
          <a:bodyPr/>
          <a:lstStyle/>
          <a:p>
            <a:r>
              <a:t>Title Text</a:t>
            </a:r>
          </a:p>
        </p:txBody>
      </p:sp>
      <p:sp>
        <p:nvSpPr>
          <p:cNvPr id="254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genda White">
    <p:spTree>
      <p:nvGrpSpPr>
        <p:cNvPr id="1" name=""/>
        <p:cNvGrpSpPr/>
        <p:nvPr/>
      </p:nvGrpSpPr>
      <p:grpSpPr>
        <a:xfrm>
          <a:off x="0" y="0"/>
          <a:ext cx="0" cy="0"/>
          <a:chOff x="0" y="0"/>
          <a:chExt cx="0" cy="0"/>
        </a:xfrm>
      </p:grpSpPr>
      <p:sp>
        <p:nvSpPr>
          <p:cNvPr id="502" name="Rectangle 40"/>
          <p:cNvSpPr/>
          <p:nvPr/>
        </p:nvSpPr>
        <p:spPr>
          <a:xfrm>
            <a:off x="334960" y="333375"/>
            <a:ext cx="11522080"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503" name="Title Text"/>
          <p:cNvSpPr txBox="1">
            <a:spLocks noGrp="1"/>
          </p:cNvSpPr>
          <p:nvPr>
            <p:ph type="title"/>
          </p:nvPr>
        </p:nvSpPr>
        <p:spPr>
          <a:xfrm>
            <a:off x="658812" y="334960"/>
            <a:ext cx="10863262" cy="854076"/>
          </a:xfrm>
          <a:prstGeom prst="rect">
            <a:avLst/>
          </a:prstGeom>
        </p:spPr>
        <p:txBody>
          <a:bodyPr anchor="b"/>
          <a:lstStyle>
            <a:lvl1pPr>
              <a:defRPr>
                <a:solidFill>
                  <a:srgbClr val="FFFFFF"/>
                </a:solidFill>
              </a:defRPr>
            </a:lvl1pPr>
          </a:lstStyle>
          <a:p>
            <a:r>
              <a:t>Title Text</a:t>
            </a:r>
          </a:p>
        </p:txBody>
      </p:sp>
      <p:sp>
        <p:nvSpPr>
          <p:cNvPr id="504" name="Body Level One…"/>
          <p:cNvSpPr txBox="1">
            <a:spLocks noGrp="1"/>
          </p:cNvSpPr>
          <p:nvPr>
            <p:ph type="body" sz="quarter" idx="1" hasCustomPrompt="1"/>
          </p:nvPr>
        </p:nvSpPr>
        <p:spPr>
          <a:xfrm>
            <a:off x="658812" y="1385887"/>
            <a:ext cx="1150938" cy="957263"/>
          </a:xfrm>
          <a:prstGeom prst="rect">
            <a:avLst/>
          </a:prstGeom>
        </p:spPr>
        <p:txBody>
          <a:bodyPr/>
          <a:lstStyle>
            <a:lvl1pPr>
              <a:lnSpc>
                <a:spcPts val="7600"/>
              </a:lnSpc>
              <a:defRPr sz="7200">
                <a:solidFill>
                  <a:schemeClr val="accent4"/>
                </a:solidFill>
              </a:defRPr>
            </a:lvl1pPr>
            <a:lvl2pPr>
              <a:lnSpc>
                <a:spcPts val="7600"/>
              </a:lnSpc>
              <a:defRPr sz="7200">
                <a:solidFill>
                  <a:schemeClr val="accent4"/>
                </a:solidFill>
              </a:defRPr>
            </a:lvl2pPr>
            <a:lvl3pPr marL="651508" indent="-651508">
              <a:lnSpc>
                <a:spcPts val="7600"/>
              </a:lnSpc>
              <a:defRPr sz="7200">
                <a:solidFill>
                  <a:schemeClr val="accent4"/>
                </a:solidFill>
              </a:defRPr>
            </a:lvl3pPr>
            <a:lvl4pPr marL="832485" indent="-651509">
              <a:lnSpc>
                <a:spcPts val="7600"/>
              </a:lnSpc>
              <a:defRPr sz="7200">
                <a:solidFill>
                  <a:schemeClr val="accent4"/>
                </a:solidFill>
              </a:defRPr>
            </a:lvl4pPr>
            <a:lvl5pPr marL="1013460" indent="-651509">
              <a:lnSpc>
                <a:spcPts val="7600"/>
              </a:lnSpc>
              <a:defRPr sz="7200">
                <a:solidFill>
                  <a:schemeClr val="accent4"/>
                </a:solidFill>
              </a:defRPr>
            </a:lvl5pPr>
          </a:lstStyle>
          <a:p>
            <a:r>
              <a:t>00</a:t>
            </a:r>
          </a:p>
          <a:p>
            <a:pPr lvl="1"/>
            <a:endParaRPr/>
          </a:p>
          <a:p>
            <a:pPr lvl="2"/>
            <a:endParaRPr/>
          </a:p>
          <a:p>
            <a:pPr lvl="3"/>
            <a:endParaRPr/>
          </a:p>
          <a:p>
            <a:pPr lvl="4"/>
            <a:endParaRPr/>
          </a:p>
        </p:txBody>
      </p:sp>
      <p:sp>
        <p:nvSpPr>
          <p:cNvPr id="505" name="Text Placeholder 5"/>
          <p:cNvSpPr>
            <a:spLocks noGrp="1"/>
          </p:cNvSpPr>
          <p:nvPr>
            <p:ph type="body" sz="quarter" idx="21"/>
          </p:nvPr>
        </p:nvSpPr>
        <p:spPr>
          <a:xfrm>
            <a:off x="1234278" y="1854992"/>
            <a:ext cx="4671223" cy="665960"/>
          </a:xfrm>
          <a:prstGeom prst="rect">
            <a:avLst/>
          </a:prstGeom>
        </p:spPr>
        <p:txBody>
          <a:bodyPr/>
          <a:lstStyle/>
          <a:p>
            <a:endParaRPr/>
          </a:p>
        </p:txBody>
      </p:sp>
      <p:sp>
        <p:nvSpPr>
          <p:cNvPr id="506" name="Text Placeholder 5"/>
          <p:cNvSpPr>
            <a:spLocks noGrp="1"/>
          </p:cNvSpPr>
          <p:nvPr>
            <p:ph type="body" sz="quarter" idx="22" hasCustomPrompt="1"/>
          </p:nvPr>
        </p:nvSpPr>
        <p:spPr>
          <a:xfrm>
            <a:off x="658812" y="2556006"/>
            <a:ext cx="1150939" cy="957263"/>
          </a:xfrm>
          <a:prstGeom prst="rect">
            <a:avLst/>
          </a:prstGeom>
        </p:spPr>
        <p:txBody>
          <a:bodyPr/>
          <a:lstStyle>
            <a:lvl1pPr defTabSz="877822">
              <a:lnSpc>
                <a:spcPts val="7200"/>
              </a:lnSpc>
              <a:defRPr sz="6900">
                <a:solidFill>
                  <a:schemeClr val="accent4"/>
                </a:solidFill>
              </a:defRPr>
            </a:lvl1pPr>
          </a:lstStyle>
          <a:p>
            <a:r>
              <a:t>00</a:t>
            </a:r>
          </a:p>
        </p:txBody>
      </p:sp>
      <p:sp>
        <p:nvSpPr>
          <p:cNvPr id="507" name="Text Placeholder 5"/>
          <p:cNvSpPr>
            <a:spLocks noGrp="1"/>
          </p:cNvSpPr>
          <p:nvPr>
            <p:ph type="body" sz="quarter" idx="23"/>
          </p:nvPr>
        </p:nvSpPr>
        <p:spPr>
          <a:xfrm>
            <a:off x="1234278" y="3028817"/>
            <a:ext cx="4671223" cy="665960"/>
          </a:xfrm>
          <a:prstGeom prst="rect">
            <a:avLst/>
          </a:prstGeom>
        </p:spPr>
        <p:txBody>
          <a:bodyPr/>
          <a:lstStyle/>
          <a:p>
            <a:endParaRPr/>
          </a:p>
        </p:txBody>
      </p:sp>
      <p:sp>
        <p:nvSpPr>
          <p:cNvPr id="508" name="Text Placeholder 5"/>
          <p:cNvSpPr>
            <a:spLocks noGrp="1"/>
          </p:cNvSpPr>
          <p:nvPr>
            <p:ph type="body" sz="quarter" idx="24" hasCustomPrompt="1"/>
          </p:nvPr>
        </p:nvSpPr>
        <p:spPr>
          <a:xfrm>
            <a:off x="658812" y="3726126"/>
            <a:ext cx="1150939" cy="957264"/>
          </a:xfrm>
          <a:prstGeom prst="rect">
            <a:avLst/>
          </a:prstGeom>
        </p:spPr>
        <p:txBody>
          <a:bodyPr/>
          <a:lstStyle>
            <a:lvl1pPr defTabSz="877822">
              <a:lnSpc>
                <a:spcPts val="7200"/>
              </a:lnSpc>
              <a:defRPr sz="6900">
                <a:solidFill>
                  <a:schemeClr val="accent4"/>
                </a:solidFill>
              </a:defRPr>
            </a:lvl1pPr>
          </a:lstStyle>
          <a:p>
            <a:r>
              <a:t>00</a:t>
            </a:r>
          </a:p>
        </p:txBody>
      </p:sp>
      <p:sp>
        <p:nvSpPr>
          <p:cNvPr id="509" name="Text Placeholder 5"/>
          <p:cNvSpPr>
            <a:spLocks noGrp="1"/>
          </p:cNvSpPr>
          <p:nvPr>
            <p:ph type="body" sz="quarter" idx="25"/>
          </p:nvPr>
        </p:nvSpPr>
        <p:spPr>
          <a:xfrm>
            <a:off x="1234278" y="4202641"/>
            <a:ext cx="4671223" cy="665960"/>
          </a:xfrm>
          <a:prstGeom prst="rect">
            <a:avLst/>
          </a:prstGeom>
        </p:spPr>
        <p:txBody>
          <a:bodyPr/>
          <a:lstStyle/>
          <a:p>
            <a:endParaRPr/>
          </a:p>
        </p:txBody>
      </p:sp>
      <p:sp>
        <p:nvSpPr>
          <p:cNvPr id="510" name="Text Placeholder 5"/>
          <p:cNvSpPr>
            <a:spLocks noGrp="1"/>
          </p:cNvSpPr>
          <p:nvPr>
            <p:ph type="body" sz="quarter" idx="26" hasCustomPrompt="1"/>
          </p:nvPr>
        </p:nvSpPr>
        <p:spPr>
          <a:xfrm>
            <a:off x="658812" y="4896248"/>
            <a:ext cx="1150939" cy="957263"/>
          </a:xfrm>
          <a:prstGeom prst="rect">
            <a:avLst/>
          </a:prstGeom>
        </p:spPr>
        <p:txBody>
          <a:bodyPr/>
          <a:lstStyle>
            <a:lvl1pPr defTabSz="877822">
              <a:lnSpc>
                <a:spcPts val="7200"/>
              </a:lnSpc>
              <a:defRPr sz="6900">
                <a:solidFill>
                  <a:schemeClr val="accent4"/>
                </a:solidFill>
              </a:defRPr>
            </a:lvl1pPr>
          </a:lstStyle>
          <a:p>
            <a:r>
              <a:t>00</a:t>
            </a:r>
          </a:p>
        </p:txBody>
      </p:sp>
      <p:sp>
        <p:nvSpPr>
          <p:cNvPr id="511" name="Text Placeholder 5"/>
          <p:cNvSpPr>
            <a:spLocks noGrp="1"/>
          </p:cNvSpPr>
          <p:nvPr>
            <p:ph type="body" sz="quarter" idx="27"/>
          </p:nvPr>
        </p:nvSpPr>
        <p:spPr>
          <a:xfrm>
            <a:off x="1234278" y="5376464"/>
            <a:ext cx="4671223" cy="665960"/>
          </a:xfrm>
          <a:prstGeom prst="rect">
            <a:avLst/>
          </a:prstGeom>
        </p:spPr>
        <p:txBody>
          <a:bodyPr/>
          <a:lstStyle/>
          <a:p>
            <a:endParaRPr/>
          </a:p>
        </p:txBody>
      </p:sp>
      <p:sp>
        <p:nvSpPr>
          <p:cNvPr id="512" name="Text Placeholder 5"/>
          <p:cNvSpPr>
            <a:spLocks noGrp="1"/>
          </p:cNvSpPr>
          <p:nvPr>
            <p:ph type="body" sz="quarter" idx="28" hasCustomPrompt="1"/>
          </p:nvPr>
        </p:nvSpPr>
        <p:spPr>
          <a:xfrm>
            <a:off x="6501857" y="1385887"/>
            <a:ext cx="1150939" cy="957264"/>
          </a:xfrm>
          <a:prstGeom prst="rect">
            <a:avLst/>
          </a:prstGeom>
        </p:spPr>
        <p:txBody>
          <a:bodyPr/>
          <a:lstStyle>
            <a:lvl1pPr defTabSz="877822">
              <a:lnSpc>
                <a:spcPts val="7200"/>
              </a:lnSpc>
              <a:defRPr sz="6900">
                <a:solidFill>
                  <a:schemeClr val="accent4"/>
                </a:solidFill>
              </a:defRPr>
            </a:lvl1pPr>
          </a:lstStyle>
          <a:p>
            <a:r>
              <a:t>00</a:t>
            </a:r>
          </a:p>
        </p:txBody>
      </p:sp>
      <p:sp>
        <p:nvSpPr>
          <p:cNvPr id="513" name="Text Placeholder 5"/>
          <p:cNvSpPr>
            <a:spLocks noGrp="1"/>
          </p:cNvSpPr>
          <p:nvPr>
            <p:ph type="body" sz="quarter" idx="29"/>
          </p:nvPr>
        </p:nvSpPr>
        <p:spPr>
          <a:xfrm>
            <a:off x="7077323" y="1854992"/>
            <a:ext cx="4671221" cy="665960"/>
          </a:xfrm>
          <a:prstGeom prst="rect">
            <a:avLst/>
          </a:prstGeom>
        </p:spPr>
        <p:txBody>
          <a:bodyPr/>
          <a:lstStyle/>
          <a:p>
            <a:endParaRPr/>
          </a:p>
        </p:txBody>
      </p:sp>
      <p:sp>
        <p:nvSpPr>
          <p:cNvPr id="514" name="Text Placeholder 5"/>
          <p:cNvSpPr>
            <a:spLocks noGrp="1"/>
          </p:cNvSpPr>
          <p:nvPr>
            <p:ph type="body" sz="quarter" idx="30" hasCustomPrompt="1"/>
          </p:nvPr>
        </p:nvSpPr>
        <p:spPr>
          <a:xfrm>
            <a:off x="6501857" y="2556006"/>
            <a:ext cx="1150939" cy="957263"/>
          </a:xfrm>
          <a:prstGeom prst="rect">
            <a:avLst/>
          </a:prstGeom>
        </p:spPr>
        <p:txBody>
          <a:bodyPr/>
          <a:lstStyle>
            <a:lvl1pPr defTabSz="877822">
              <a:lnSpc>
                <a:spcPts val="7200"/>
              </a:lnSpc>
              <a:defRPr sz="6900">
                <a:solidFill>
                  <a:schemeClr val="accent4"/>
                </a:solidFill>
              </a:defRPr>
            </a:lvl1pPr>
          </a:lstStyle>
          <a:p>
            <a:r>
              <a:t>00</a:t>
            </a:r>
          </a:p>
        </p:txBody>
      </p:sp>
      <p:sp>
        <p:nvSpPr>
          <p:cNvPr id="515" name="Text Placeholder 5"/>
          <p:cNvSpPr>
            <a:spLocks noGrp="1"/>
          </p:cNvSpPr>
          <p:nvPr>
            <p:ph type="body" sz="quarter" idx="31"/>
          </p:nvPr>
        </p:nvSpPr>
        <p:spPr>
          <a:xfrm>
            <a:off x="7077323" y="3028817"/>
            <a:ext cx="4671221" cy="665960"/>
          </a:xfrm>
          <a:prstGeom prst="rect">
            <a:avLst/>
          </a:prstGeom>
        </p:spPr>
        <p:txBody>
          <a:bodyPr/>
          <a:lstStyle/>
          <a:p>
            <a:endParaRPr/>
          </a:p>
        </p:txBody>
      </p:sp>
      <p:sp>
        <p:nvSpPr>
          <p:cNvPr id="516" name="Text Placeholder 5"/>
          <p:cNvSpPr>
            <a:spLocks noGrp="1"/>
          </p:cNvSpPr>
          <p:nvPr>
            <p:ph type="body" sz="quarter" idx="32" hasCustomPrompt="1"/>
          </p:nvPr>
        </p:nvSpPr>
        <p:spPr>
          <a:xfrm>
            <a:off x="6501857" y="3726126"/>
            <a:ext cx="1150939" cy="957264"/>
          </a:xfrm>
          <a:prstGeom prst="rect">
            <a:avLst/>
          </a:prstGeom>
        </p:spPr>
        <p:txBody>
          <a:bodyPr/>
          <a:lstStyle>
            <a:lvl1pPr defTabSz="877822">
              <a:lnSpc>
                <a:spcPts val="7200"/>
              </a:lnSpc>
              <a:defRPr sz="6900">
                <a:solidFill>
                  <a:schemeClr val="accent4"/>
                </a:solidFill>
              </a:defRPr>
            </a:lvl1pPr>
          </a:lstStyle>
          <a:p>
            <a:r>
              <a:t>00</a:t>
            </a:r>
          </a:p>
        </p:txBody>
      </p:sp>
      <p:sp>
        <p:nvSpPr>
          <p:cNvPr id="517" name="Text Placeholder 5"/>
          <p:cNvSpPr>
            <a:spLocks noGrp="1"/>
          </p:cNvSpPr>
          <p:nvPr>
            <p:ph type="body" sz="quarter" idx="33"/>
          </p:nvPr>
        </p:nvSpPr>
        <p:spPr>
          <a:xfrm>
            <a:off x="7077323" y="4202641"/>
            <a:ext cx="4671221" cy="665960"/>
          </a:xfrm>
          <a:prstGeom prst="rect">
            <a:avLst/>
          </a:prstGeom>
        </p:spPr>
        <p:txBody>
          <a:bodyPr/>
          <a:lstStyle/>
          <a:p>
            <a:endParaRPr/>
          </a:p>
        </p:txBody>
      </p:sp>
      <p:sp>
        <p:nvSpPr>
          <p:cNvPr id="518" name="Text Placeholder 5"/>
          <p:cNvSpPr>
            <a:spLocks noGrp="1"/>
          </p:cNvSpPr>
          <p:nvPr>
            <p:ph type="body" sz="quarter" idx="34" hasCustomPrompt="1"/>
          </p:nvPr>
        </p:nvSpPr>
        <p:spPr>
          <a:xfrm>
            <a:off x="6501857" y="4896246"/>
            <a:ext cx="1150939" cy="957263"/>
          </a:xfrm>
          <a:prstGeom prst="rect">
            <a:avLst/>
          </a:prstGeom>
        </p:spPr>
        <p:txBody>
          <a:bodyPr/>
          <a:lstStyle>
            <a:lvl1pPr defTabSz="877822">
              <a:lnSpc>
                <a:spcPts val="7200"/>
              </a:lnSpc>
              <a:defRPr sz="6900">
                <a:solidFill>
                  <a:schemeClr val="accent4"/>
                </a:solidFill>
              </a:defRPr>
            </a:lvl1pPr>
          </a:lstStyle>
          <a:p>
            <a:r>
              <a:t>00</a:t>
            </a:r>
          </a:p>
        </p:txBody>
      </p:sp>
      <p:sp>
        <p:nvSpPr>
          <p:cNvPr id="519" name="Text Placeholder 5"/>
          <p:cNvSpPr>
            <a:spLocks noGrp="1"/>
          </p:cNvSpPr>
          <p:nvPr>
            <p:ph type="body" sz="quarter" idx="35"/>
          </p:nvPr>
        </p:nvSpPr>
        <p:spPr>
          <a:xfrm>
            <a:off x="7077323" y="5376464"/>
            <a:ext cx="4671221" cy="665960"/>
          </a:xfrm>
          <a:prstGeom prst="rect">
            <a:avLst/>
          </a:prstGeom>
        </p:spPr>
        <p:txBody>
          <a:bodyPr/>
          <a:lstStyle/>
          <a:p>
            <a:endParaRPr/>
          </a:p>
        </p:txBody>
      </p:sp>
      <p:grpSp>
        <p:nvGrpSpPr>
          <p:cNvPr id="522" name="Rectangle 104"/>
          <p:cNvGrpSpPr/>
          <p:nvPr/>
        </p:nvGrpSpPr>
        <p:grpSpPr>
          <a:xfrm>
            <a:off x="-3101347" y="1385886"/>
            <a:ext cx="3018796" cy="1153690"/>
            <a:chOff x="0" y="0"/>
            <a:chExt cx="3018794" cy="1153688"/>
          </a:xfrm>
        </p:grpSpPr>
        <p:sp>
          <p:nvSpPr>
            <p:cNvPr id="520" name="Rectangle"/>
            <p:cNvSpPr/>
            <p:nvPr/>
          </p:nvSpPr>
          <p:spPr>
            <a:xfrm flipH="1">
              <a:off x="0" y="0"/>
              <a:ext cx="3018795" cy="115368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521" name="ENTER CHAPTER NUMBER IN THE SQUARES WITH THE BLUE TEXT…"/>
            <p:cNvSpPr txBox="1"/>
            <p:nvPr/>
          </p:nvSpPr>
          <p:spPr>
            <a:xfrm>
              <a:off x="0" y="4415"/>
              <a:ext cx="3018795" cy="1144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ENTER CHAPTER NUMBER IN THE SQUARES WITH THE BLUE TEXT</a:t>
              </a:r>
            </a:p>
            <a:p>
              <a:pPr>
                <a:lnSpc>
                  <a:spcPct val="90000"/>
                </a:lnSpc>
                <a:spcBef>
                  <a:spcPts val="200"/>
                </a:spcBef>
                <a:defRPr sz="1200" b="1"/>
              </a:pPr>
              <a:r>
                <a:t>INSERT YOUR CHAPTER TITLE AND SUBTITLES IN THE RECTANGLES WITH WHITE TEXT</a:t>
              </a:r>
            </a:p>
          </p:txBody>
        </p:sp>
      </p:grpSp>
      <p:grpSp>
        <p:nvGrpSpPr>
          <p:cNvPr id="525" name="Group 79"/>
          <p:cNvGrpSpPr/>
          <p:nvPr/>
        </p:nvGrpSpPr>
        <p:grpSpPr>
          <a:xfrm>
            <a:off x="-3101344" y="1385886"/>
            <a:ext cx="3018795" cy="1170124"/>
            <a:chOff x="0" y="0"/>
            <a:chExt cx="3018794" cy="1170122"/>
          </a:xfrm>
        </p:grpSpPr>
        <p:sp>
          <p:nvSpPr>
            <p:cNvPr id="523" name="Straight Connector 80"/>
            <p:cNvSpPr/>
            <p:nvPr/>
          </p:nvSpPr>
          <p:spPr>
            <a:xfrm flipH="1" flipV="1">
              <a:off x="-1" y="117012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524" name="Straight Connector 81"/>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528" name="Rectangle 104"/>
          <p:cNvGrpSpPr/>
          <p:nvPr/>
        </p:nvGrpSpPr>
        <p:grpSpPr>
          <a:xfrm>
            <a:off x="-3101348" y="554196"/>
            <a:ext cx="3018795" cy="673689"/>
            <a:chOff x="0" y="0"/>
            <a:chExt cx="3018793" cy="673687"/>
          </a:xfrm>
        </p:grpSpPr>
        <p:sp>
          <p:nvSpPr>
            <p:cNvPr id="526" name="Rectangle"/>
            <p:cNvSpPr/>
            <p:nvPr/>
          </p:nvSpPr>
          <p:spPr>
            <a:xfrm flipH="1">
              <a:off x="0" y="47210"/>
              <a:ext cx="3018794" cy="579272"/>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527" name="INSERT TITLE HERE NOT MORE THAN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1 LINE OF TEXT</a:t>
              </a:r>
            </a:p>
          </p:txBody>
        </p:sp>
      </p:grpSp>
      <p:grpSp>
        <p:nvGrpSpPr>
          <p:cNvPr id="531" name="Group 94"/>
          <p:cNvGrpSpPr/>
          <p:nvPr/>
        </p:nvGrpSpPr>
        <p:grpSpPr>
          <a:xfrm>
            <a:off x="-3101344" y="584242"/>
            <a:ext cx="3018795" cy="604795"/>
            <a:chOff x="0" y="0"/>
            <a:chExt cx="3018794" cy="604794"/>
          </a:xfrm>
        </p:grpSpPr>
        <p:sp>
          <p:nvSpPr>
            <p:cNvPr id="529" name="Straight Connector 95"/>
            <p:cNvSpPr/>
            <p:nvPr/>
          </p:nvSpPr>
          <p:spPr>
            <a:xfrm flipH="1" flipV="1">
              <a:off x="-1" y="60479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530" name="Straight Connector 96"/>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565" name="Group 97"/>
          <p:cNvGrpSpPr/>
          <p:nvPr/>
        </p:nvGrpSpPr>
        <p:grpSpPr>
          <a:xfrm>
            <a:off x="12263437" y="-2"/>
            <a:ext cx="3681706" cy="3436625"/>
            <a:chOff x="-1" y="0"/>
            <a:chExt cx="3681705" cy="3436623"/>
          </a:xfrm>
        </p:grpSpPr>
        <p:sp>
          <p:nvSpPr>
            <p:cNvPr id="532"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533"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534"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535"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536"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537"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538"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539"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540"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541"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542"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543"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544"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545"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546"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547"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548"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549"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550"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551"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552" name="Rectangle 118"/>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553" name="Rectangle 119"/>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554" name="Rectangle 120"/>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555" name="Rectangle 121"/>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556" name="Rectangle 122"/>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557"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558"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559"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560"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561" name="Rectangle 127"/>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562" name="Rectangle 128"/>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563"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564"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566"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Agenda Grey">
    <p:spTree>
      <p:nvGrpSpPr>
        <p:cNvPr id="1" name=""/>
        <p:cNvGrpSpPr/>
        <p:nvPr/>
      </p:nvGrpSpPr>
      <p:grpSpPr>
        <a:xfrm>
          <a:off x="0" y="0"/>
          <a:ext cx="0" cy="0"/>
          <a:chOff x="0" y="0"/>
          <a:chExt cx="0" cy="0"/>
        </a:xfrm>
      </p:grpSpPr>
      <p:sp>
        <p:nvSpPr>
          <p:cNvPr id="573" name="Rectangle 40"/>
          <p:cNvSpPr/>
          <p:nvPr/>
        </p:nvSpPr>
        <p:spPr>
          <a:xfrm>
            <a:off x="334960" y="333375"/>
            <a:ext cx="11522080"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574" name="Title Text"/>
          <p:cNvSpPr txBox="1">
            <a:spLocks noGrp="1"/>
          </p:cNvSpPr>
          <p:nvPr>
            <p:ph type="title"/>
          </p:nvPr>
        </p:nvSpPr>
        <p:spPr>
          <a:xfrm>
            <a:off x="658812" y="334960"/>
            <a:ext cx="10863262" cy="854076"/>
          </a:xfrm>
          <a:prstGeom prst="rect">
            <a:avLst/>
          </a:prstGeom>
        </p:spPr>
        <p:txBody>
          <a:bodyPr anchor="b"/>
          <a:lstStyle/>
          <a:p>
            <a:r>
              <a:t>Title Text</a:t>
            </a:r>
          </a:p>
        </p:txBody>
      </p:sp>
      <p:sp>
        <p:nvSpPr>
          <p:cNvPr id="575" name="Body Level One…"/>
          <p:cNvSpPr txBox="1">
            <a:spLocks noGrp="1"/>
          </p:cNvSpPr>
          <p:nvPr>
            <p:ph type="body" sz="quarter" idx="1" hasCustomPrompt="1"/>
          </p:nvPr>
        </p:nvSpPr>
        <p:spPr>
          <a:xfrm>
            <a:off x="658812" y="1385887"/>
            <a:ext cx="1150938" cy="957263"/>
          </a:xfrm>
          <a:prstGeom prst="rect">
            <a:avLst/>
          </a:prstGeom>
        </p:spPr>
        <p:txBody>
          <a:bodyPr/>
          <a:lstStyle>
            <a:lvl1pPr>
              <a:lnSpc>
                <a:spcPts val="7600"/>
              </a:lnSpc>
              <a:defRPr sz="7200">
                <a:solidFill>
                  <a:srgbClr val="D4D2D2"/>
                </a:solidFill>
              </a:defRPr>
            </a:lvl1pPr>
            <a:lvl2pPr>
              <a:lnSpc>
                <a:spcPts val="7600"/>
              </a:lnSpc>
              <a:defRPr sz="7200">
                <a:solidFill>
                  <a:srgbClr val="D4D2D2"/>
                </a:solidFill>
              </a:defRPr>
            </a:lvl2pPr>
            <a:lvl3pPr marL="651508" indent="-651508">
              <a:lnSpc>
                <a:spcPts val="7600"/>
              </a:lnSpc>
              <a:defRPr sz="7200">
                <a:solidFill>
                  <a:srgbClr val="D4D2D2"/>
                </a:solidFill>
              </a:defRPr>
            </a:lvl3pPr>
            <a:lvl4pPr marL="832485" indent="-651509">
              <a:lnSpc>
                <a:spcPts val="7600"/>
              </a:lnSpc>
              <a:defRPr sz="7200">
                <a:solidFill>
                  <a:srgbClr val="D4D2D2"/>
                </a:solidFill>
              </a:defRPr>
            </a:lvl4pPr>
            <a:lvl5pPr marL="1013460" indent="-651509">
              <a:lnSpc>
                <a:spcPts val="7600"/>
              </a:lnSpc>
              <a:defRPr sz="7200">
                <a:solidFill>
                  <a:srgbClr val="D4D2D2"/>
                </a:solidFill>
              </a:defRPr>
            </a:lvl5pPr>
          </a:lstStyle>
          <a:p>
            <a:r>
              <a:t>00</a:t>
            </a:r>
          </a:p>
          <a:p>
            <a:pPr lvl="1"/>
            <a:endParaRPr/>
          </a:p>
          <a:p>
            <a:pPr lvl="2"/>
            <a:endParaRPr/>
          </a:p>
          <a:p>
            <a:pPr lvl="3"/>
            <a:endParaRPr/>
          </a:p>
          <a:p>
            <a:pPr lvl="4"/>
            <a:endParaRPr/>
          </a:p>
        </p:txBody>
      </p:sp>
      <p:sp>
        <p:nvSpPr>
          <p:cNvPr id="576" name="Text Placeholder 5"/>
          <p:cNvSpPr>
            <a:spLocks noGrp="1"/>
          </p:cNvSpPr>
          <p:nvPr>
            <p:ph type="body" sz="quarter" idx="21"/>
          </p:nvPr>
        </p:nvSpPr>
        <p:spPr>
          <a:xfrm>
            <a:off x="1234278" y="1854992"/>
            <a:ext cx="4671223" cy="665960"/>
          </a:xfrm>
          <a:prstGeom prst="rect">
            <a:avLst/>
          </a:prstGeom>
        </p:spPr>
        <p:txBody>
          <a:bodyPr/>
          <a:lstStyle/>
          <a:p>
            <a:endParaRPr/>
          </a:p>
        </p:txBody>
      </p:sp>
      <p:sp>
        <p:nvSpPr>
          <p:cNvPr id="577" name="Text Placeholder 5"/>
          <p:cNvSpPr>
            <a:spLocks noGrp="1"/>
          </p:cNvSpPr>
          <p:nvPr>
            <p:ph type="body" sz="quarter" idx="22" hasCustomPrompt="1"/>
          </p:nvPr>
        </p:nvSpPr>
        <p:spPr>
          <a:xfrm>
            <a:off x="658812" y="2556006"/>
            <a:ext cx="1150939" cy="957263"/>
          </a:xfrm>
          <a:prstGeom prst="rect">
            <a:avLst/>
          </a:prstGeom>
        </p:spPr>
        <p:txBody>
          <a:bodyPr/>
          <a:lstStyle>
            <a:lvl1pPr defTabSz="877822">
              <a:lnSpc>
                <a:spcPts val="7200"/>
              </a:lnSpc>
              <a:defRPr sz="6900">
                <a:solidFill>
                  <a:srgbClr val="D4D2D2"/>
                </a:solidFill>
              </a:defRPr>
            </a:lvl1pPr>
          </a:lstStyle>
          <a:p>
            <a:r>
              <a:t>00</a:t>
            </a:r>
          </a:p>
        </p:txBody>
      </p:sp>
      <p:sp>
        <p:nvSpPr>
          <p:cNvPr id="578" name="Text Placeholder 5"/>
          <p:cNvSpPr>
            <a:spLocks noGrp="1"/>
          </p:cNvSpPr>
          <p:nvPr>
            <p:ph type="body" sz="quarter" idx="23"/>
          </p:nvPr>
        </p:nvSpPr>
        <p:spPr>
          <a:xfrm>
            <a:off x="1234278" y="3028817"/>
            <a:ext cx="4671223" cy="665960"/>
          </a:xfrm>
          <a:prstGeom prst="rect">
            <a:avLst/>
          </a:prstGeom>
        </p:spPr>
        <p:txBody>
          <a:bodyPr/>
          <a:lstStyle/>
          <a:p>
            <a:endParaRPr/>
          </a:p>
        </p:txBody>
      </p:sp>
      <p:sp>
        <p:nvSpPr>
          <p:cNvPr id="579" name="Text Placeholder 5"/>
          <p:cNvSpPr>
            <a:spLocks noGrp="1"/>
          </p:cNvSpPr>
          <p:nvPr>
            <p:ph type="body" sz="quarter" idx="24" hasCustomPrompt="1"/>
          </p:nvPr>
        </p:nvSpPr>
        <p:spPr>
          <a:xfrm>
            <a:off x="658812" y="3726126"/>
            <a:ext cx="1150939" cy="957264"/>
          </a:xfrm>
          <a:prstGeom prst="rect">
            <a:avLst/>
          </a:prstGeom>
        </p:spPr>
        <p:txBody>
          <a:bodyPr/>
          <a:lstStyle>
            <a:lvl1pPr defTabSz="877822">
              <a:lnSpc>
                <a:spcPts val="7200"/>
              </a:lnSpc>
              <a:defRPr sz="6900">
                <a:solidFill>
                  <a:srgbClr val="D4D2D2"/>
                </a:solidFill>
              </a:defRPr>
            </a:lvl1pPr>
          </a:lstStyle>
          <a:p>
            <a:r>
              <a:t>00</a:t>
            </a:r>
          </a:p>
        </p:txBody>
      </p:sp>
      <p:sp>
        <p:nvSpPr>
          <p:cNvPr id="580" name="Text Placeholder 5"/>
          <p:cNvSpPr>
            <a:spLocks noGrp="1"/>
          </p:cNvSpPr>
          <p:nvPr>
            <p:ph type="body" sz="quarter" idx="25"/>
          </p:nvPr>
        </p:nvSpPr>
        <p:spPr>
          <a:xfrm>
            <a:off x="1234278" y="4202641"/>
            <a:ext cx="4671223" cy="665960"/>
          </a:xfrm>
          <a:prstGeom prst="rect">
            <a:avLst/>
          </a:prstGeom>
        </p:spPr>
        <p:txBody>
          <a:bodyPr/>
          <a:lstStyle/>
          <a:p>
            <a:endParaRPr/>
          </a:p>
        </p:txBody>
      </p:sp>
      <p:sp>
        <p:nvSpPr>
          <p:cNvPr id="581" name="Text Placeholder 5"/>
          <p:cNvSpPr>
            <a:spLocks noGrp="1"/>
          </p:cNvSpPr>
          <p:nvPr>
            <p:ph type="body" sz="quarter" idx="26" hasCustomPrompt="1"/>
          </p:nvPr>
        </p:nvSpPr>
        <p:spPr>
          <a:xfrm>
            <a:off x="658812" y="4896248"/>
            <a:ext cx="1150939" cy="957263"/>
          </a:xfrm>
          <a:prstGeom prst="rect">
            <a:avLst/>
          </a:prstGeom>
        </p:spPr>
        <p:txBody>
          <a:bodyPr/>
          <a:lstStyle>
            <a:lvl1pPr defTabSz="877822">
              <a:lnSpc>
                <a:spcPts val="7200"/>
              </a:lnSpc>
              <a:defRPr sz="6900">
                <a:solidFill>
                  <a:srgbClr val="D4D2D2"/>
                </a:solidFill>
              </a:defRPr>
            </a:lvl1pPr>
          </a:lstStyle>
          <a:p>
            <a:r>
              <a:t>00</a:t>
            </a:r>
          </a:p>
        </p:txBody>
      </p:sp>
      <p:sp>
        <p:nvSpPr>
          <p:cNvPr id="582" name="Text Placeholder 5"/>
          <p:cNvSpPr>
            <a:spLocks noGrp="1"/>
          </p:cNvSpPr>
          <p:nvPr>
            <p:ph type="body" sz="quarter" idx="27"/>
          </p:nvPr>
        </p:nvSpPr>
        <p:spPr>
          <a:xfrm>
            <a:off x="1234278" y="5376464"/>
            <a:ext cx="4671223" cy="665960"/>
          </a:xfrm>
          <a:prstGeom prst="rect">
            <a:avLst/>
          </a:prstGeom>
        </p:spPr>
        <p:txBody>
          <a:bodyPr/>
          <a:lstStyle/>
          <a:p>
            <a:endParaRPr/>
          </a:p>
        </p:txBody>
      </p:sp>
      <p:sp>
        <p:nvSpPr>
          <p:cNvPr id="583" name="Text Placeholder 5"/>
          <p:cNvSpPr>
            <a:spLocks noGrp="1"/>
          </p:cNvSpPr>
          <p:nvPr>
            <p:ph type="body" sz="quarter" idx="28" hasCustomPrompt="1"/>
          </p:nvPr>
        </p:nvSpPr>
        <p:spPr>
          <a:xfrm>
            <a:off x="6501857" y="1385887"/>
            <a:ext cx="1150939" cy="957264"/>
          </a:xfrm>
          <a:prstGeom prst="rect">
            <a:avLst/>
          </a:prstGeom>
        </p:spPr>
        <p:txBody>
          <a:bodyPr/>
          <a:lstStyle>
            <a:lvl1pPr defTabSz="877822">
              <a:lnSpc>
                <a:spcPts val="7200"/>
              </a:lnSpc>
              <a:defRPr sz="6900">
                <a:solidFill>
                  <a:srgbClr val="D4D2D2"/>
                </a:solidFill>
              </a:defRPr>
            </a:lvl1pPr>
          </a:lstStyle>
          <a:p>
            <a:r>
              <a:t>00</a:t>
            </a:r>
          </a:p>
        </p:txBody>
      </p:sp>
      <p:sp>
        <p:nvSpPr>
          <p:cNvPr id="584" name="Text Placeholder 5"/>
          <p:cNvSpPr>
            <a:spLocks noGrp="1"/>
          </p:cNvSpPr>
          <p:nvPr>
            <p:ph type="body" sz="quarter" idx="29"/>
          </p:nvPr>
        </p:nvSpPr>
        <p:spPr>
          <a:xfrm>
            <a:off x="7077323" y="1854992"/>
            <a:ext cx="4671221" cy="665960"/>
          </a:xfrm>
          <a:prstGeom prst="rect">
            <a:avLst/>
          </a:prstGeom>
        </p:spPr>
        <p:txBody>
          <a:bodyPr/>
          <a:lstStyle/>
          <a:p>
            <a:endParaRPr/>
          </a:p>
        </p:txBody>
      </p:sp>
      <p:sp>
        <p:nvSpPr>
          <p:cNvPr id="585" name="Text Placeholder 5"/>
          <p:cNvSpPr>
            <a:spLocks noGrp="1"/>
          </p:cNvSpPr>
          <p:nvPr>
            <p:ph type="body" sz="quarter" idx="30" hasCustomPrompt="1"/>
          </p:nvPr>
        </p:nvSpPr>
        <p:spPr>
          <a:xfrm>
            <a:off x="6501857" y="2556006"/>
            <a:ext cx="1150939" cy="957263"/>
          </a:xfrm>
          <a:prstGeom prst="rect">
            <a:avLst/>
          </a:prstGeom>
        </p:spPr>
        <p:txBody>
          <a:bodyPr/>
          <a:lstStyle>
            <a:lvl1pPr defTabSz="877822">
              <a:lnSpc>
                <a:spcPts val="7200"/>
              </a:lnSpc>
              <a:defRPr sz="6900">
                <a:solidFill>
                  <a:srgbClr val="D4D2D2"/>
                </a:solidFill>
              </a:defRPr>
            </a:lvl1pPr>
          </a:lstStyle>
          <a:p>
            <a:r>
              <a:t>00</a:t>
            </a:r>
          </a:p>
        </p:txBody>
      </p:sp>
      <p:sp>
        <p:nvSpPr>
          <p:cNvPr id="586" name="Text Placeholder 5"/>
          <p:cNvSpPr>
            <a:spLocks noGrp="1"/>
          </p:cNvSpPr>
          <p:nvPr>
            <p:ph type="body" sz="quarter" idx="31"/>
          </p:nvPr>
        </p:nvSpPr>
        <p:spPr>
          <a:xfrm>
            <a:off x="7077323" y="3028817"/>
            <a:ext cx="4671221" cy="665960"/>
          </a:xfrm>
          <a:prstGeom prst="rect">
            <a:avLst/>
          </a:prstGeom>
        </p:spPr>
        <p:txBody>
          <a:bodyPr/>
          <a:lstStyle/>
          <a:p>
            <a:endParaRPr/>
          </a:p>
        </p:txBody>
      </p:sp>
      <p:sp>
        <p:nvSpPr>
          <p:cNvPr id="587" name="Text Placeholder 5"/>
          <p:cNvSpPr>
            <a:spLocks noGrp="1"/>
          </p:cNvSpPr>
          <p:nvPr>
            <p:ph type="body" sz="quarter" idx="32" hasCustomPrompt="1"/>
          </p:nvPr>
        </p:nvSpPr>
        <p:spPr>
          <a:xfrm>
            <a:off x="6501857" y="3726126"/>
            <a:ext cx="1150939" cy="957264"/>
          </a:xfrm>
          <a:prstGeom prst="rect">
            <a:avLst/>
          </a:prstGeom>
        </p:spPr>
        <p:txBody>
          <a:bodyPr/>
          <a:lstStyle>
            <a:lvl1pPr defTabSz="877822">
              <a:lnSpc>
                <a:spcPts val="7200"/>
              </a:lnSpc>
              <a:defRPr sz="6900">
                <a:solidFill>
                  <a:srgbClr val="D4D2D2"/>
                </a:solidFill>
              </a:defRPr>
            </a:lvl1pPr>
          </a:lstStyle>
          <a:p>
            <a:r>
              <a:t>00</a:t>
            </a:r>
          </a:p>
        </p:txBody>
      </p:sp>
      <p:sp>
        <p:nvSpPr>
          <p:cNvPr id="588" name="Text Placeholder 5"/>
          <p:cNvSpPr>
            <a:spLocks noGrp="1"/>
          </p:cNvSpPr>
          <p:nvPr>
            <p:ph type="body" sz="quarter" idx="33"/>
          </p:nvPr>
        </p:nvSpPr>
        <p:spPr>
          <a:xfrm>
            <a:off x="7077323" y="4202641"/>
            <a:ext cx="4671221" cy="665960"/>
          </a:xfrm>
          <a:prstGeom prst="rect">
            <a:avLst/>
          </a:prstGeom>
        </p:spPr>
        <p:txBody>
          <a:bodyPr/>
          <a:lstStyle/>
          <a:p>
            <a:endParaRPr/>
          </a:p>
        </p:txBody>
      </p:sp>
      <p:sp>
        <p:nvSpPr>
          <p:cNvPr id="589" name="Text Placeholder 5"/>
          <p:cNvSpPr>
            <a:spLocks noGrp="1"/>
          </p:cNvSpPr>
          <p:nvPr>
            <p:ph type="body" sz="quarter" idx="34" hasCustomPrompt="1"/>
          </p:nvPr>
        </p:nvSpPr>
        <p:spPr>
          <a:xfrm>
            <a:off x="6501857" y="4896246"/>
            <a:ext cx="1150939" cy="957263"/>
          </a:xfrm>
          <a:prstGeom prst="rect">
            <a:avLst/>
          </a:prstGeom>
        </p:spPr>
        <p:txBody>
          <a:bodyPr/>
          <a:lstStyle>
            <a:lvl1pPr defTabSz="877822">
              <a:lnSpc>
                <a:spcPts val="7200"/>
              </a:lnSpc>
              <a:defRPr sz="6900">
                <a:solidFill>
                  <a:srgbClr val="D4D2D2"/>
                </a:solidFill>
              </a:defRPr>
            </a:lvl1pPr>
          </a:lstStyle>
          <a:p>
            <a:r>
              <a:t>00</a:t>
            </a:r>
          </a:p>
        </p:txBody>
      </p:sp>
      <p:sp>
        <p:nvSpPr>
          <p:cNvPr id="590" name="Text Placeholder 5"/>
          <p:cNvSpPr>
            <a:spLocks noGrp="1"/>
          </p:cNvSpPr>
          <p:nvPr>
            <p:ph type="body" sz="quarter" idx="35"/>
          </p:nvPr>
        </p:nvSpPr>
        <p:spPr>
          <a:xfrm>
            <a:off x="7077323" y="5376464"/>
            <a:ext cx="4671221" cy="665960"/>
          </a:xfrm>
          <a:prstGeom prst="rect">
            <a:avLst/>
          </a:prstGeom>
        </p:spPr>
        <p:txBody>
          <a:bodyPr/>
          <a:lstStyle/>
          <a:p>
            <a:endParaRPr/>
          </a:p>
        </p:txBody>
      </p:sp>
      <p:grpSp>
        <p:nvGrpSpPr>
          <p:cNvPr id="593" name="Rectangle 104"/>
          <p:cNvGrpSpPr/>
          <p:nvPr/>
        </p:nvGrpSpPr>
        <p:grpSpPr>
          <a:xfrm>
            <a:off x="-3101348" y="554196"/>
            <a:ext cx="3018795" cy="673689"/>
            <a:chOff x="0" y="0"/>
            <a:chExt cx="3018793" cy="673687"/>
          </a:xfrm>
        </p:grpSpPr>
        <p:sp>
          <p:nvSpPr>
            <p:cNvPr id="591" name="Rectangle"/>
            <p:cNvSpPr/>
            <p:nvPr/>
          </p:nvSpPr>
          <p:spPr>
            <a:xfrm flipH="1">
              <a:off x="0" y="47210"/>
              <a:ext cx="3018794" cy="579272"/>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592" name="INSERT TITLE HERE NOT MORE THAN 1 LINE OF TEXT"/>
            <p:cNvSpPr txBox="1"/>
            <p:nvPr/>
          </p:nvSpPr>
          <p:spPr>
            <a:xfrm>
              <a:off x="-1" y="-1"/>
              <a:ext cx="3018794"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1 LINE OF TEXT</a:t>
              </a:r>
            </a:p>
          </p:txBody>
        </p:sp>
      </p:grpSp>
      <p:grpSp>
        <p:nvGrpSpPr>
          <p:cNvPr id="596" name="Group 76"/>
          <p:cNvGrpSpPr/>
          <p:nvPr/>
        </p:nvGrpSpPr>
        <p:grpSpPr>
          <a:xfrm>
            <a:off x="-3101344" y="584242"/>
            <a:ext cx="3018795" cy="604795"/>
            <a:chOff x="0" y="0"/>
            <a:chExt cx="3018794" cy="604794"/>
          </a:xfrm>
        </p:grpSpPr>
        <p:sp>
          <p:nvSpPr>
            <p:cNvPr id="594" name="Straight Connector 77"/>
            <p:cNvSpPr/>
            <p:nvPr/>
          </p:nvSpPr>
          <p:spPr>
            <a:xfrm flipH="1" flipV="1">
              <a:off x="-1" y="60479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595" name="Straight Connector 7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599" name="Rectangle 104"/>
          <p:cNvGrpSpPr/>
          <p:nvPr/>
        </p:nvGrpSpPr>
        <p:grpSpPr>
          <a:xfrm>
            <a:off x="-3101347" y="1385886"/>
            <a:ext cx="3018796" cy="1153690"/>
            <a:chOff x="0" y="0"/>
            <a:chExt cx="3018794" cy="1153688"/>
          </a:xfrm>
        </p:grpSpPr>
        <p:sp>
          <p:nvSpPr>
            <p:cNvPr id="597" name="Rectangle"/>
            <p:cNvSpPr/>
            <p:nvPr/>
          </p:nvSpPr>
          <p:spPr>
            <a:xfrm flipH="1">
              <a:off x="0" y="0"/>
              <a:ext cx="3018795" cy="115368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598" name="ENTER CHAPTER NUMBER IN THE SQUARES WITH THE GREY TEXT…"/>
            <p:cNvSpPr txBox="1"/>
            <p:nvPr/>
          </p:nvSpPr>
          <p:spPr>
            <a:xfrm>
              <a:off x="0" y="4415"/>
              <a:ext cx="3018795" cy="11448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ENTER CHAPTER NUMBER IN THE SQUARES WITH THE GREY TEXT</a:t>
              </a:r>
            </a:p>
            <a:p>
              <a:pPr>
                <a:lnSpc>
                  <a:spcPct val="90000"/>
                </a:lnSpc>
                <a:spcBef>
                  <a:spcPts val="200"/>
                </a:spcBef>
                <a:defRPr sz="1200" b="1"/>
              </a:pPr>
              <a:r>
                <a:t>INSERT YOUR CHAPTER TITLE AND SUBTITLES IN THE RECTANGLES WITH WHITE TEXT</a:t>
              </a:r>
            </a:p>
          </p:txBody>
        </p:sp>
      </p:grpSp>
      <p:grpSp>
        <p:nvGrpSpPr>
          <p:cNvPr id="602" name="Group 86"/>
          <p:cNvGrpSpPr/>
          <p:nvPr/>
        </p:nvGrpSpPr>
        <p:grpSpPr>
          <a:xfrm>
            <a:off x="-3101344" y="1385886"/>
            <a:ext cx="3018795" cy="1170124"/>
            <a:chOff x="0" y="0"/>
            <a:chExt cx="3018794" cy="1170122"/>
          </a:xfrm>
        </p:grpSpPr>
        <p:sp>
          <p:nvSpPr>
            <p:cNvPr id="600" name="Straight Connector 87"/>
            <p:cNvSpPr/>
            <p:nvPr/>
          </p:nvSpPr>
          <p:spPr>
            <a:xfrm flipH="1" flipV="1">
              <a:off x="-1" y="117012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601" name="Straight Connector 8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636" name="Group 89"/>
          <p:cNvGrpSpPr/>
          <p:nvPr/>
        </p:nvGrpSpPr>
        <p:grpSpPr>
          <a:xfrm>
            <a:off x="12263437" y="-2"/>
            <a:ext cx="3681706" cy="3436625"/>
            <a:chOff x="-1" y="0"/>
            <a:chExt cx="3681705" cy="3436623"/>
          </a:xfrm>
        </p:grpSpPr>
        <p:sp>
          <p:nvSpPr>
            <p:cNvPr id="603"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604"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605"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606"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607"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608"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609"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610"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611"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612"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613"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614"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615"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616"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617"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618"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619"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620"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621"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622"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623" name="Rectangle 110"/>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624" name="Rectangle 111"/>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625" name="Rectangle 112"/>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626" name="Rectangle 113"/>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627" name="Rectangle 114"/>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628"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629"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630"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631"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632" name="Rectangle 119"/>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633" name="Rectangle 120"/>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634"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635"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sp>
        <p:nvSpPr>
          <p:cNvPr id="637"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ue Chapter Slide">
    <p:spTree>
      <p:nvGrpSpPr>
        <p:cNvPr id="1" name=""/>
        <p:cNvGrpSpPr/>
        <p:nvPr/>
      </p:nvGrpSpPr>
      <p:grpSpPr>
        <a:xfrm>
          <a:off x="0" y="0"/>
          <a:ext cx="0" cy="0"/>
          <a:chOff x="0" y="0"/>
          <a:chExt cx="0" cy="0"/>
        </a:xfrm>
      </p:grpSpPr>
      <p:sp>
        <p:nvSpPr>
          <p:cNvPr id="644" name="Rectangle 17"/>
          <p:cNvSpPr/>
          <p:nvPr/>
        </p:nvSpPr>
        <p:spPr>
          <a:xfrm>
            <a:off x="334960" y="333375"/>
            <a:ext cx="11522080" cy="6191250"/>
          </a:xfrm>
          <a:prstGeom prst="rect">
            <a:avLst/>
          </a:prstGeom>
          <a:solidFill>
            <a:schemeClr val="accent1"/>
          </a:solidFill>
          <a:ln w="12700">
            <a:miter lim="400000"/>
          </a:ln>
        </p:spPr>
        <p:txBody>
          <a:bodyPr lIns="36000" tIns="36000" rIns="36000" bIns="36000"/>
          <a:lstStyle/>
          <a:p>
            <a:pPr algn="ctr">
              <a:lnSpc>
                <a:spcPct val="90000"/>
              </a:lnSpc>
              <a:defRPr sz="1600"/>
            </a:pPr>
            <a:endParaRPr/>
          </a:p>
        </p:txBody>
      </p:sp>
      <p:sp>
        <p:nvSpPr>
          <p:cNvPr id="645" name="Picture Placeholder 10"/>
          <p:cNvSpPr>
            <a:spLocks noGrp="1"/>
          </p:cNvSpPr>
          <p:nvPr>
            <p:ph type="pic" sz="half" idx="21"/>
          </p:nvPr>
        </p:nvSpPr>
        <p:spPr>
          <a:xfrm>
            <a:off x="7454900" y="333375"/>
            <a:ext cx="4402138" cy="6191252"/>
          </a:xfrm>
          <a:prstGeom prst="rect">
            <a:avLst/>
          </a:prstGeom>
        </p:spPr>
        <p:txBody>
          <a:bodyPr lIns="91439" tIns="45719" rIns="91439" bIns="45719">
            <a:noAutofit/>
          </a:bodyPr>
          <a:lstStyle/>
          <a:p>
            <a:endParaRPr/>
          </a:p>
        </p:txBody>
      </p:sp>
      <p:sp>
        <p:nvSpPr>
          <p:cNvPr id="646" name="Click to edit Master title style"/>
          <p:cNvSpPr txBox="1">
            <a:spLocks noGrp="1"/>
          </p:cNvSpPr>
          <p:nvPr>
            <p:ph type="title" hasCustomPrompt="1"/>
          </p:nvPr>
        </p:nvSpPr>
        <p:spPr>
          <a:xfrm>
            <a:off x="995362" y="3419476"/>
            <a:ext cx="5427665" cy="1902263"/>
          </a:xfrm>
          <a:prstGeom prst="rect">
            <a:avLst/>
          </a:prstGeom>
        </p:spPr>
        <p:txBody>
          <a:bodyPr anchor="b"/>
          <a:lstStyle>
            <a:lvl1pPr>
              <a:lnSpc>
                <a:spcPts val="4100"/>
              </a:lnSpc>
              <a:defRPr sz="5100">
                <a:solidFill>
                  <a:srgbClr val="FFFFFF"/>
                </a:solidFill>
              </a:defRPr>
            </a:lvl1pPr>
          </a:lstStyle>
          <a:p>
            <a:r>
              <a:t>Click to edit Master title style</a:t>
            </a:r>
          </a:p>
        </p:txBody>
      </p:sp>
      <p:sp>
        <p:nvSpPr>
          <p:cNvPr id="647" name="Body Level One…"/>
          <p:cNvSpPr txBox="1">
            <a:spLocks noGrp="1"/>
          </p:cNvSpPr>
          <p:nvPr>
            <p:ph type="body" sz="quarter" idx="1" hasCustomPrompt="1"/>
          </p:nvPr>
        </p:nvSpPr>
        <p:spPr>
          <a:xfrm>
            <a:off x="995362" y="5445276"/>
            <a:ext cx="4951415" cy="729452"/>
          </a:xfrm>
          <a:prstGeom prst="rect">
            <a:avLst/>
          </a:prstGeom>
        </p:spPr>
        <p:txBody>
          <a:bodyPr/>
          <a:lstStyle>
            <a:lvl1pPr>
              <a:lnSpc>
                <a:spcPts val="2300"/>
              </a:lnSpc>
              <a:defRPr sz="2500">
                <a:solidFill>
                  <a:srgbClr val="FFFFFF"/>
                </a:solidFill>
              </a:defRPr>
            </a:lvl1pPr>
            <a:lvl2pPr>
              <a:lnSpc>
                <a:spcPts val="2300"/>
              </a:lnSpc>
              <a:defRPr sz="2500">
                <a:solidFill>
                  <a:srgbClr val="FFFFFF"/>
                </a:solidFill>
              </a:defRPr>
            </a:lvl2pPr>
            <a:lvl3pPr marL="226217" indent="-226217">
              <a:lnSpc>
                <a:spcPts val="2300"/>
              </a:lnSpc>
              <a:defRPr sz="2500">
                <a:solidFill>
                  <a:srgbClr val="FFFFFF"/>
                </a:solidFill>
              </a:defRPr>
            </a:lvl3pPr>
            <a:lvl4pPr marL="407193" indent="-226217">
              <a:lnSpc>
                <a:spcPts val="2300"/>
              </a:lnSpc>
              <a:defRPr sz="2500">
                <a:solidFill>
                  <a:srgbClr val="FFFFFF"/>
                </a:solidFill>
              </a:defRPr>
            </a:lvl4pPr>
            <a:lvl5pPr marL="588168" indent="-226217">
              <a:lnSpc>
                <a:spcPts val="2300"/>
              </a:lnSpc>
              <a:defRPr sz="2500">
                <a:solidFill>
                  <a:srgbClr val="FFFFFF"/>
                </a:solidFill>
              </a:defRPr>
            </a:lvl5pPr>
          </a:lstStyle>
          <a:p>
            <a:r>
              <a:t>Click to edit Subtitle text styles</a:t>
            </a:r>
          </a:p>
          <a:p>
            <a:pPr lvl="1"/>
            <a:endParaRPr/>
          </a:p>
          <a:p>
            <a:pPr lvl="2"/>
            <a:endParaRPr/>
          </a:p>
          <a:p>
            <a:pPr lvl="3"/>
            <a:endParaRPr/>
          </a:p>
          <a:p>
            <a:pPr lvl="4"/>
            <a:endParaRPr/>
          </a:p>
        </p:txBody>
      </p:sp>
      <p:sp>
        <p:nvSpPr>
          <p:cNvPr id="648" name="Text Placeholder 5"/>
          <p:cNvSpPr>
            <a:spLocks noGrp="1"/>
          </p:cNvSpPr>
          <p:nvPr>
            <p:ph type="body" sz="quarter" idx="22" hasCustomPrompt="1"/>
          </p:nvPr>
        </p:nvSpPr>
        <p:spPr>
          <a:xfrm>
            <a:off x="995361" y="1666875"/>
            <a:ext cx="2189165" cy="1752601"/>
          </a:xfrm>
          <a:prstGeom prst="rect">
            <a:avLst/>
          </a:prstGeom>
        </p:spPr>
        <p:txBody>
          <a:bodyPr/>
          <a:lstStyle>
            <a:lvl1pPr defTabSz="905255">
              <a:lnSpc>
                <a:spcPts val="13600"/>
              </a:lnSpc>
              <a:defRPr sz="11800">
                <a:solidFill>
                  <a:srgbClr val="FFFFFF"/>
                </a:solidFill>
              </a:defRPr>
            </a:lvl1pPr>
          </a:lstStyle>
          <a:p>
            <a:r>
              <a:t>00</a:t>
            </a:r>
          </a:p>
        </p:txBody>
      </p:sp>
      <p:grpSp>
        <p:nvGrpSpPr>
          <p:cNvPr id="651" name="Rectangle 104"/>
          <p:cNvGrpSpPr/>
          <p:nvPr/>
        </p:nvGrpSpPr>
        <p:grpSpPr>
          <a:xfrm>
            <a:off x="-3101348" y="5445276"/>
            <a:ext cx="3018796" cy="726651"/>
            <a:chOff x="0" y="0"/>
            <a:chExt cx="3018795" cy="726650"/>
          </a:xfrm>
        </p:grpSpPr>
        <p:sp>
          <p:nvSpPr>
            <p:cNvPr id="649"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650" name="INSERT YOUR CHAPTE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SUBTITLE HERE</a:t>
              </a:r>
            </a:p>
          </p:txBody>
        </p:sp>
      </p:grpSp>
      <p:grpSp>
        <p:nvGrpSpPr>
          <p:cNvPr id="654" name="Rectangle 104"/>
          <p:cNvGrpSpPr/>
          <p:nvPr/>
        </p:nvGrpSpPr>
        <p:grpSpPr>
          <a:xfrm>
            <a:off x="-3101351" y="3436620"/>
            <a:ext cx="3018796" cy="1880714"/>
            <a:chOff x="0" y="0"/>
            <a:chExt cx="3018795" cy="1880713"/>
          </a:xfrm>
        </p:grpSpPr>
        <p:sp>
          <p:nvSpPr>
            <p:cNvPr id="652" name="Rectangle"/>
            <p:cNvSpPr/>
            <p:nvPr/>
          </p:nvSpPr>
          <p:spPr>
            <a:xfrm flipH="1">
              <a:off x="0" y="-1"/>
              <a:ext cx="3018796" cy="1880715"/>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653" name="INSERT YOUR CHAPTER TITLE HERE"/>
            <p:cNvSpPr txBox="1"/>
            <p:nvPr/>
          </p:nvSpPr>
          <p:spPr>
            <a:xfrm>
              <a:off x="0" y="677805"/>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TITLE HERE</a:t>
              </a:r>
            </a:p>
          </p:txBody>
        </p:sp>
      </p:grpSp>
      <p:grpSp>
        <p:nvGrpSpPr>
          <p:cNvPr id="657" name="Rectangle 104"/>
          <p:cNvGrpSpPr/>
          <p:nvPr/>
        </p:nvGrpSpPr>
        <p:grpSpPr>
          <a:xfrm>
            <a:off x="-3101354" y="1892635"/>
            <a:ext cx="3018795" cy="1260479"/>
            <a:chOff x="0" y="0"/>
            <a:chExt cx="3018793" cy="1260478"/>
          </a:xfrm>
        </p:grpSpPr>
        <p:sp>
          <p:nvSpPr>
            <p:cNvPr id="655"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656" name="INSERT YOUR CHAPTER NUMBER HERE"/>
            <p:cNvSpPr txBox="1"/>
            <p:nvPr/>
          </p:nvSpPr>
          <p:spPr>
            <a:xfrm>
              <a:off x="-1" y="367688"/>
              <a:ext cx="3018794"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NUMBER HERE</a:t>
              </a:r>
            </a:p>
          </p:txBody>
        </p:sp>
      </p:grpSp>
      <p:grpSp>
        <p:nvGrpSpPr>
          <p:cNvPr id="660" name="Group 50"/>
          <p:cNvGrpSpPr/>
          <p:nvPr/>
        </p:nvGrpSpPr>
        <p:grpSpPr>
          <a:xfrm>
            <a:off x="-3101344" y="1892635"/>
            <a:ext cx="3018795" cy="1260478"/>
            <a:chOff x="0" y="0"/>
            <a:chExt cx="3018794" cy="1260477"/>
          </a:xfrm>
        </p:grpSpPr>
        <p:sp>
          <p:nvSpPr>
            <p:cNvPr id="658" name="Straight Connector 51"/>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659" name="Straight Connector 52"/>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663" name="Group 53"/>
          <p:cNvGrpSpPr/>
          <p:nvPr/>
        </p:nvGrpSpPr>
        <p:grpSpPr>
          <a:xfrm>
            <a:off x="-3101344" y="3436619"/>
            <a:ext cx="3018795" cy="1880715"/>
            <a:chOff x="0" y="0"/>
            <a:chExt cx="3018794" cy="1880714"/>
          </a:xfrm>
        </p:grpSpPr>
        <p:sp>
          <p:nvSpPr>
            <p:cNvPr id="661" name="Straight Connector 54"/>
            <p:cNvSpPr/>
            <p:nvPr/>
          </p:nvSpPr>
          <p:spPr>
            <a:xfrm flipH="1" flipV="1">
              <a:off x="-1" y="188071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662" name="Straight Connector 5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666" name="Group 56"/>
          <p:cNvGrpSpPr/>
          <p:nvPr/>
        </p:nvGrpSpPr>
        <p:grpSpPr>
          <a:xfrm>
            <a:off x="-3101344" y="5445275"/>
            <a:ext cx="3018795" cy="726653"/>
            <a:chOff x="0" y="0"/>
            <a:chExt cx="3018794" cy="726651"/>
          </a:xfrm>
        </p:grpSpPr>
        <p:sp>
          <p:nvSpPr>
            <p:cNvPr id="664" name="Straight Connector 57"/>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665" name="Straight Connector 5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700" name="Group 59"/>
          <p:cNvGrpSpPr/>
          <p:nvPr/>
        </p:nvGrpSpPr>
        <p:grpSpPr>
          <a:xfrm>
            <a:off x="12263437" y="-2"/>
            <a:ext cx="3681706" cy="3436625"/>
            <a:chOff x="-1" y="0"/>
            <a:chExt cx="3681705" cy="3436623"/>
          </a:xfrm>
        </p:grpSpPr>
        <p:sp>
          <p:nvSpPr>
            <p:cNvPr id="667"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668"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669"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670"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671"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672"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673"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674"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675"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676"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677"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678"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679"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680"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681"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682"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683"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684"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685"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686"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687" name="Rectangle 80"/>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688" name="Rectangle 81"/>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689" name="Rectangle 82"/>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690" name="Rectangle 83"/>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691" name="Rectangle 84"/>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692"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693"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694"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695"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696" name="Rectangle 89"/>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697" name="Rectangle 90"/>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698"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699"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715" name="Group 93"/>
          <p:cNvGrpSpPr/>
          <p:nvPr/>
        </p:nvGrpSpPr>
        <p:grpSpPr>
          <a:xfrm>
            <a:off x="12263435" y="3542533"/>
            <a:ext cx="3681707" cy="2424678"/>
            <a:chOff x="0" y="-1"/>
            <a:chExt cx="3681706" cy="2424677"/>
          </a:xfrm>
        </p:grpSpPr>
        <p:sp>
          <p:nvSpPr>
            <p:cNvPr id="701"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704" name="Rectangle 95"/>
            <p:cNvGrpSpPr/>
            <p:nvPr/>
          </p:nvGrpSpPr>
          <p:grpSpPr>
            <a:xfrm>
              <a:off x="-1" y="-2"/>
              <a:ext cx="2008245" cy="2248671"/>
              <a:chOff x="0" y="0"/>
              <a:chExt cx="2008243" cy="2248670"/>
            </a:xfrm>
          </p:grpSpPr>
          <p:sp>
            <p:nvSpPr>
              <p:cNvPr id="702"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703"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705" name="Picture 96" descr="Picture 96"/>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706" name="Picture 97" descr="Picture 97"/>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707" name="Picture 98" descr="Picture 98"/>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708" name="Picture 99" descr="Picture 99"/>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711" name="Group 100"/>
            <p:cNvGrpSpPr/>
            <p:nvPr/>
          </p:nvGrpSpPr>
          <p:grpSpPr>
            <a:xfrm>
              <a:off x="2104156" y="606858"/>
              <a:ext cx="511970" cy="758185"/>
              <a:chOff x="0" y="0"/>
              <a:chExt cx="511969" cy="758184"/>
            </a:xfrm>
          </p:grpSpPr>
          <p:pic>
            <p:nvPicPr>
              <p:cNvPr id="709" name="Picture 104" descr="Picture 104"/>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710" name="Rectangle 105"/>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712" name="Straight Arrow Connector 101"/>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713" name="Straight Arrow Connector 102"/>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714" name="Oval 103"/>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716" name="Slide Number"/>
          <p:cNvSpPr txBox="1">
            <a:spLocks noGrp="1"/>
          </p:cNvSpPr>
          <p:nvPr>
            <p:ph type="sldNum" sz="quarter" idx="2"/>
          </p:nvPr>
        </p:nvSpPr>
        <p:spPr>
          <a:xfrm>
            <a:off x="658812" y="6083425"/>
            <a:ext cx="174477" cy="1651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Grey Chapter Slide">
    <p:spTree>
      <p:nvGrpSpPr>
        <p:cNvPr id="1" name=""/>
        <p:cNvGrpSpPr/>
        <p:nvPr/>
      </p:nvGrpSpPr>
      <p:grpSpPr>
        <a:xfrm>
          <a:off x="0" y="0"/>
          <a:ext cx="0" cy="0"/>
          <a:chOff x="0" y="0"/>
          <a:chExt cx="0" cy="0"/>
        </a:xfrm>
      </p:grpSpPr>
      <p:sp>
        <p:nvSpPr>
          <p:cNvPr id="723" name="Rectangle 17"/>
          <p:cNvSpPr/>
          <p:nvPr/>
        </p:nvSpPr>
        <p:spPr>
          <a:xfrm>
            <a:off x="334960" y="333375"/>
            <a:ext cx="11522080" cy="6191250"/>
          </a:xfrm>
          <a:prstGeom prst="rect">
            <a:avLst/>
          </a:prstGeom>
          <a:solidFill>
            <a:srgbClr val="F4F4F4"/>
          </a:solidFill>
          <a:ln w="12700">
            <a:miter lim="400000"/>
          </a:ln>
        </p:spPr>
        <p:txBody>
          <a:bodyPr lIns="36000" tIns="36000" rIns="36000" bIns="36000"/>
          <a:lstStyle/>
          <a:p>
            <a:pPr algn="ctr">
              <a:lnSpc>
                <a:spcPct val="90000"/>
              </a:lnSpc>
              <a:defRPr sz="1600"/>
            </a:pPr>
            <a:endParaRPr/>
          </a:p>
        </p:txBody>
      </p:sp>
      <p:sp>
        <p:nvSpPr>
          <p:cNvPr id="724" name="Picture Placeholder 10"/>
          <p:cNvSpPr>
            <a:spLocks noGrp="1"/>
          </p:cNvSpPr>
          <p:nvPr>
            <p:ph type="pic" sz="half" idx="21"/>
          </p:nvPr>
        </p:nvSpPr>
        <p:spPr>
          <a:xfrm>
            <a:off x="7454900" y="333375"/>
            <a:ext cx="4402138" cy="6191252"/>
          </a:xfrm>
          <a:prstGeom prst="rect">
            <a:avLst/>
          </a:prstGeom>
        </p:spPr>
        <p:txBody>
          <a:bodyPr lIns="91439" tIns="45719" rIns="91439" bIns="45719">
            <a:noAutofit/>
          </a:bodyPr>
          <a:lstStyle/>
          <a:p>
            <a:endParaRPr/>
          </a:p>
        </p:txBody>
      </p:sp>
      <p:sp>
        <p:nvSpPr>
          <p:cNvPr id="725" name="Click to edit Master title style"/>
          <p:cNvSpPr txBox="1">
            <a:spLocks noGrp="1"/>
          </p:cNvSpPr>
          <p:nvPr>
            <p:ph type="title" hasCustomPrompt="1"/>
          </p:nvPr>
        </p:nvSpPr>
        <p:spPr>
          <a:xfrm>
            <a:off x="995362" y="3419476"/>
            <a:ext cx="5427665" cy="1902263"/>
          </a:xfrm>
          <a:prstGeom prst="rect">
            <a:avLst/>
          </a:prstGeom>
        </p:spPr>
        <p:txBody>
          <a:bodyPr anchor="b"/>
          <a:lstStyle>
            <a:lvl1pPr>
              <a:lnSpc>
                <a:spcPts val="4100"/>
              </a:lnSpc>
              <a:defRPr sz="5100"/>
            </a:lvl1pPr>
          </a:lstStyle>
          <a:p>
            <a:r>
              <a:t>Click to edit Master title style</a:t>
            </a:r>
          </a:p>
        </p:txBody>
      </p:sp>
      <p:sp>
        <p:nvSpPr>
          <p:cNvPr id="726" name="Body Level One…"/>
          <p:cNvSpPr txBox="1">
            <a:spLocks noGrp="1"/>
          </p:cNvSpPr>
          <p:nvPr>
            <p:ph type="body" sz="quarter" idx="1" hasCustomPrompt="1"/>
          </p:nvPr>
        </p:nvSpPr>
        <p:spPr>
          <a:xfrm>
            <a:off x="995362" y="5445276"/>
            <a:ext cx="4951415" cy="729452"/>
          </a:xfrm>
          <a:prstGeom prst="rect">
            <a:avLst/>
          </a:prstGeom>
        </p:spPr>
        <p:txBody>
          <a:bodyPr/>
          <a:lstStyle>
            <a:lvl1pPr>
              <a:lnSpc>
                <a:spcPts val="2300"/>
              </a:lnSpc>
              <a:defRPr sz="2500"/>
            </a:lvl1pPr>
            <a:lvl2pPr>
              <a:lnSpc>
                <a:spcPts val="2300"/>
              </a:lnSpc>
              <a:defRPr sz="2500"/>
            </a:lvl2pPr>
            <a:lvl3pPr marL="226217" indent="-226217">
              <a:lnSpc>
                <a:spcPts val="2300"/>
              </a:lnSpc>
              <a:defRPr sz="2500"/>
            </a:lvl3pPr>
            <a:lvl4pPr marL="407193" indent="-226217">
              <a:lnSpc>
                <a:spcPts val="2300"/>
              </a:lnSpc>
              <a:defRPr sz="2500"/>
            </a:lvl4pPr>
            <a:lvl5pPr marL="588168" indent="-226217">
              <a:lnSpc>
                <a:spcPts val="2300"/>
              </a:lnSpc>
              <a:defRPr sz="2500"/>
            </a:lvl5pPr>
          </a:lstStyle>
          <a:p>
            <a:r>
              <a:t>Click to edit Subtitle text styles</a:t>
            </a:r>
          </a:p>
          <a:p>
            <a:pPr lvl="1"/>
            <a:endParaRPr/>
          </a:p>
          <a:p>
            <a:pPr lvl="2"/>
            <a:endParaRPr/>
          </a:p>
          <a:p>
            <a:pPr lvl="3"/>
            <a:endParaRPr/>
          </a:p>
          <a:p>
            <a:pPr lvl="4"/>
            <a:endParaRPr/>
          </a:p>
        </p:txBody>
      </p:sp>
      <p:sp>
        <p:nvSpPr>
          <p:cNvPr id="727" name="Text Placeholder 5"/>
          <p:cNvSpPr>
            <a:spLocks noGrp="1"/>
          </p:cNvSpPr>
          <p:nvPr>
            <p:ph type="body" sz="quarter" idx="22" hasCustomPrompt="1"/>
          </p:nvPr>
        </p:nvSpPr>
        <p:spPr>
          <a:xfrm>
            <a:off x="995361" y="1666875"/>
            <a:ext cx="2189165" cy="1752601"/>
          </a:xfrm>
          <a:prstGeom prst="rect">
            <a:avLst/>
          </a:prstGeom>
        </p:spPr>
        <p:txBody>
          <a:bodyPr/>
          <a:lstStyle>
            <a:lvl1pPr defTabSz="905255">
              <a:lnSpc>
                <a:spcPts val="13600"/>
              </a:lnSpc>
              <a:defRPr sz="11800"/>
            </a:lvl1pPr>
          </a:lstStyle>
          <a:p>
            <a:r>
              <a:t>00</a:t>
            </a:r>
          </a:p>
        </p:txBody>
      </p:sp>
      <p:grpSp>
        <p:nvGrpSpPr>
          <p:cNvPr id="730" name="Rectangle 104"/>
          <p:cNvGrpSpPr/>
          <p:nvPr/>
        </p:nvGrpSpPr>
        <p:grpSpPr>
          <a:xfrm>
            <a:off x="-3101348" y="5445276"/>
            <a:ext cx="3018796" cy="726651"/>
            <a:chOff x="0" y="0"/>
            <a:chExt cx="3018795" cy="726650"/>
          </a:xfrm>
        </p:grpSpPr>
        <p:sp>
          <p:nvSpPr>
            <p:cNvPr id="728" name="Rectangle"/>
            <p:cNvSpPr/>
            <p:nvPr/>
          </p:nvSpPr>
          <p:spPr>
            <a:xfrm flipH="1">
              <a:off x="0" y="0"/>
              <a:ext cx="3018796" cy="726651"/>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729" name="INSERT YOUR CHAPTER SUBTITLE HERE"/>
            <p:cNvSpPr txBox="1"/>
            <p:nvPr/>
          </p:nvSpPr>
          <p:spPr>
            <a:xfrm>
              <a:off x="-1" y="100774"/>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SUBTITLE HERE</a:t>
              </a:r>
            </a:p>
          </p:txBody>
        </p:sp>
      </p:grpSp>
      <p:grpSp>
        <p:nvGrpSpPr>
          <p:cNvPr id="733" name="Rectangle 104"/>
          <p:cNvGrpSpPr/>
          <p:nvPr/>
        </p:nvGrpSpPr>
        <p:grpSpPr>
          <a:xfrm>
            <a:off x="-3101351" y="3436620"/>
            <a:ext cx="3018796" cy="1880714"/>
            <a:chOff x="0" y="0"/>
            <a:chExt cx="3018795" cy="1880713"/>
          </a:xfrm>
        </p:grpSpPr>
        <p:sp>
          <p:nvSpPr>
            <p:cNvPr id="731" name="Rectangle"/>
            <p:cNvSpPr/>
            <p:nvPr/>
          </p:nvSpPr>
          <p:spPr>
            <a:xfrm flipH="1">
              <a:off x="0" y="-1"/>
              <a:ext cx="3018796" cy="1880715"/>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732" name="INSERT YOUR CHAPTER TITLE HERE"/>
            <p:cNvSpPr txBox="1"/>
            <p:nvPr/>
          </p:nvSpPr>
          <p:spPr>
            <a:xfrm>
              <a:off x="0" y="677805"/>
              <a:ext cx="3018796"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TITLE HERE</a:t>
              </a:r>
            </a:p>
          </p:txBody>
        </p:sp>
      </p:grpSp>
      <p:grpSp>
        <p:nvGrpSpPr>
          <p:cNvPr id="736" name="Rectangle 104"/>
          <p:cNvGrpSpPr/>
          <p:nvPr/>
        </p:nvGrpSpPr>
        <p:grpSpPr>
          <a:xfrm>
            <a:off x="-3101354" y="1892635"/>
            <a:ext cx="3018795" cy="1260479"/>
            <a:chOff x="0" y="0"/>
            <a:chExt cx="3018793" cy="1260478"/>
          </a:xfrm>
        </p:grpSpPr>
        <p:sp>
          <p:nvSpPr>
            <p:cNvPr id="734" name="Rectangle"/>
            <p:cNvSpPr/>
            <p:nvPr/>
          </p:nvSpPr>
          <p:spPr>
            <a:xfrm flipH="1">
              <a:off x="0" y="-1"/>
              <a:ext cx="3018794" cy="126047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735" name="INSERT YOUR CHAPTER NUMBER HERE"/>
            <p:cNvSpPr txBox="1"/>
            <p:nvPr/>
          </p:nvSpPr>
          <p:spPr>
            <a:xfrm>
              <a:off x="-1" y="367688"/>
              <a:ext cx="3018794" cy="5250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YOUR CHAPTER NUMBER HERE</a:t>
              </a:r>
            </a:p>
          </p:txBody>
        </p:sp>
      </p:grpSp>
      <p:grpSp>
        <p:nvGrpSpPr>
          <p:cNvPr id="739" name="Group 50"/>
          <p:cNvGrpSpPr/>
          <p:nvPr/>
        </p:nvGrpSpPr>
        <p:grpSpPr>
          <a:xfrm>
            <a:off x="-3101344" y="1892635"/>
            <a:ext cx="3018795" cy="1260478"/>
            <a:chOff x="0" y="0"/>
            <a:chExt cx="3018794" cy="1260477"/>
          </a:xfrm>
        </p:grpSpPr>
        <p:sp>
          <p:nvSpPr>
            <p:cNvPr id="737" name="Straight Connector 51"/>
            <p:cNvSpPr/>
            <p:nvPr/>
          </p:nvSpPr>
          <p:spPr>
            <a:xfrm flipH="1" flipV="1">
              <a:off x="-1" y="1260475"/>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738" name="Straight Connector 52"/>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742" name="Group 53"/>
          <p:cNvGrpSpPr/>
          <p:nvPr/>
        </p:nvGrpSpPr>
        <p:grpSpPr>
          <a:xfrm>
            <a:off x="-3101344" y="3436619"/>
            <a:ext cx="3018795" cy="1880715"/>
            <a:chOff x="0" y="0"/>
            <a:chExt cx="3018794" cy="1880714"/>
          </a:xfrm>
        </p:grpSpPr>
        <p:sp>
          <p:nvSpPr>
            <p:cNvPr id="740" name="Straight Connector 54"/>
            <p:cNvSpPr/>
            <p:nvPr/>
          </p:nvSpPr>
          <p:spPr>
            <a:xfrm flipH="1" flipV="1">
              <a:off x="-1" y="1880712"/>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741" name="Straight Connector 55"/>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745" name="Group 56"/>
          <p:cNvGrpSpPr/>
          <p:nvPr/>
        </p:nvGrpSpPr>
        <p:grpSpPr>
          <a:xfrm>
            <a:off x="-3101344" y="5445275"/>
            <a:ext cx="3018795" cy="726653"/>
            <a:chOff x="0" y="0"/>
            <a:chExt cx="3018794" cy="726651"/>
          </a:xfrm>
        </p:grpSpPr>
        <p:sp>
          <p:nvSpPr>
            <p:cNvPr id="743" name="Straight Connector 57"/>
            <p:cNvSpPr/>
            <p:nvPr/>
          </p:nvSpPr>
          <p:spPr>
            <a:xfrm flipH="1" flipV="1">
              <a:off x="-1" y="726649"/>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744" name="Straight Connector 58"/>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779" name="Group 59"/>
          <p:cNvGrpSpPr/>
          <p:nvPr/>
        </p:nvGrpSpPr>
        <p:grpSpPr>
          <a:xfrm>
            <a:off x="12263437" y="-2"/>
            <a:ext cx="3681706" cy="3436625"/>
            <a:chOff x="-1" y="0"/>
            <a:chExt cx="3681705" cy="3436623"/>
          </a:xfrm>
        </p:grpSpPr>
        <p:sp>
          <p:nvSpPr>
            <p:cNvPr id="74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74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74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74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75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75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75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75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75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75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75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75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75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75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76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76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76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76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76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76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766" name="Rectangle 80"/>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767" name="Rectangle 81"/>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768" name="Rectangle 82"/>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769" name="Rectangle 83"/>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770" name="Rectangle 84"/>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77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77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77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77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775" name="Rectangle 89"/>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776" name="Rectangle 90"/>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77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77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794" name="Group 93"/>
          <p:cNvGrpSpPr/>
          <p:nvPr/>
        </p:nvGrpSpPr>
        <p:grpSpPr>
          <a:xfrm>
            <a:off x="12263435" y="3542533"/>
            <a:ext cx="3681707" cy="2424678"/>
            <a:chOff x="0" y="-1"/>
            <a:chExt cx="3681706" cy="2424677"/>
          </a:xfrm>
        </p:grpSpPr>
        <p:sp>
          <p:nvSpPr>
            <p:cNvPr id="780" name="Rectangle 104"/>
            <p:cNvSpPr/>
            <p:nvPr/>
          </p:nvSpPr>
          <p:spPr>
            <a:xfrm>
              <a:off x="0" y="-1"/>
              <a:ext cx="3681706" cy="2424677"/>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grpSp>
          <p:nvGrpSpPr>
            <p:cNvPr id="783" name="Rectangle 95"/>
            <p:cNvGrpSpPr/>
            <p:nvPr/>
          </p:nvGrpSpPr>
          <p:grpSpPr>
            <a:xfrm>
              <a:off x="-1" y="-2"/>
              <a:ext cx="2008245" cy="2248671"/>
              <a:chOff x="0" y="0"/>
              <a:chExt cx="2008243" cy="2248670"/>
            </a:xfrm>
          </p:grpSpPr>
          <p:sp>
            <p:nvSpPr>
              <p:cNvPr id="781" name="Rectangle"/>
              <p:cNvSpPr/>
              <p:nvPr/>
            </p:nvSpPr>
            <p:spPr>
              <a:xfrm>
                <a:off x="0" y="0"/>
                <a:ext cx="2008244" cy="2248671"/>
              </a:xfrm>
              <a:prstGeom prst="rect">
                <a:avLst/>
              </a:prstGeom>
              <a:solidFill>
                <a:srgbClr val="E6E6E6"/>
              </a:solidFill>
              <a:ln w="12700" cap="flat">
                <a:noFill/>
                <a:miter lim="400000"/>
              </a:ln>
              <a:effectLst/>
            </p:spPr>
            <p:txBody>
              <a:bodyPr wrap="square" lIns="36000" tIns="36000" rIns="36000" bIns="36000" numCol="1" anchor="t">
                <a:noAutofit/>
              </a:bodyPr>
              <a:lstStyle/>
              <a:p>
                <a:pPr>
                  <a:defRPr sz="1000"/>
                </a:pPr>
                <a:endParaRPr/>
              </a:p>
            </p:txBody>
          </p:sp>
          <p:sp>
            <p:nvSpPr>
              <p:cNvPr id="782" name="CROP PICTURE…"/>
              <p:cNvSpPr txBox="1"/>
              <p:nvPr/>
            </p:nvSpPr>
            <p:spPr>
              <a:xfrm>
                <a:off x="144000" y="0"/>
                <a:ext cx="1864244" cy="219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p>
                <a:pPr>
                  <a:defRPr sz="1200" b="1"/>
                </a:pPr>
                <a:r>
                  <a:t>CROP PICTURE</a:t>
                </a:r>
                <a:endParaRPr>
                  <a:solidFill>
                    <a:srgbClr val="FFFFFF"/>
                  </a:solidFill>
                </a:endParaRPr>
              </a:p>
              <a:p>
                <a:pPr>
                  <a:defRPr sz="1000"/>
                </a:pPr>
                <a:r>
                  <a:t>Select picture &gt; click on tab </a:t>
                </a:r>
                <a:r>
                  <a:rPr b="1"/>
                  <a:t>“Picture Tools”</a:t>
                </a:r>
                <a:r>
                  <a:t> &gt; </a:t>
                </a:r>
                <a:r>
                  <a:rPr b="1"/>
                  <a:t>“Format”</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Click on the icon above </a:t>
                </a:r>
                <a:r>
                  <a:rPr b="1"/>
                  <a:t>“Crop”</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pPr>
                <a:r>
                  <a:t>You will see crop and scale markers on the corners</a:t>
                </a:r>
                <a:endParaRPr>
                  <a:solidFill>
                    <a:srgbClr val="FFFFFF"/>
                  </a:solidFill>
                </a:endParaRPr>
              </a:p>
              <a:p>
                <a:pPr>
                  <a:defRPr sz="1000"/>
                </a:pPr>
                <a:r>
                  <a:t>Use the </a:t>
                </a:r>
                <a:r>
                  <a:rPr b="1"/>
                  <a:t>“circular scale icon” </a:t>
                </a:r>
                <a:r>
                  <a:t>to scale your picture within the cropped region.</a:t>
                </a:r>
                <a:endParaRPr>
                  <a:solidFill>
                    <a:srgbClr val="FFFFFF"/>
                  </a:solidFill>
                </a:endParaRPr>
              </a:p>
            </p:txBody>
          </p:sp>
        </p:grpSp>
        <p:pic>
          <p:nvPicPr>
            <p:cNvPr id="784" name="Picture 96" descr="Picture 96"/>
            <p:cNvPicPr>
              <a:picLocks noChangeAspect="1"/>
            </p:cNvPicPr>
            <p:nvPr/>
          </p:nvPicPr>
          <p:blipFill>
            <a:blip r:embed="rId2"/>
            <a:stretch>
              <a:fillRect/>
            </a:stretch>
          </p:blipFill>
          <p:spPr>
            <a:xfrm>
              <a:off x="2623717" y="1485629"/>
              <a:ext cx="352427" cy="352427"/>
            </a:xfrm>
            <a:prstGeom prst="rect">
              <a:avLst/>
            </a:prstGeom>
            <a:ln w="12700" cap="flat">
              <a:noFill/>
              <a:miter lim="400000"/>
            </a:ln>
            <a:effectLst/>
          </p:spPr>
        </p:pic>
        <p:pic>
          <p:nvPicPr>
            <p:cNvPr id="785" name="Picture 97" descr="Picture 97"/>
            <p:cNvPicPr>
              <a:picLocks noChangeAspect="1"/>
            </p:cNvPicPr>
            <p:nvPr/>
          </p:nvPicPr>
          <p:blipFill>
            <a:blip r:embed="rId3"/>
            <a:stretch>
              <a:fillRect/>
            </a:stretch>
          </p:blipFill>
          <p:spPr>
            <a:xfrm>
              <a:off x="2097386" y="69353"/>
              <a:ext cx="1405090" cy="524795"/>
            </a:xfrm>
            <a:prstGeom prst="rect">
              <a:avLst/>
            </a:prstGeom>
            <a:ln w="12700" cap="flat">
              <a:noFill/>
              <a:miter lim="400000"/>
            </a:ln>
            <a:effectLst/>
          </p:spPr>
        </p:pic>
        <p:pic>
          <p:nvPicPr>
            <p:cNvPr id="786" name="Picture 98" descr="Picture 98"/>
            <p:cNvPicPr>
              <a:picLocks noChangeAspect="1"/>
            </p:cNvPicPr>
            <p:nvPr/>
          </p:nvPicPr>
          <p:blipFill>
            <a:blip r:embed="rId4"/>
            <a:stretch>
              <a:fillRect/>
            </a:stretch>
          </p:blipFill>
          <p:spPr>
            <a:xfrm>
              <a:off x="2097386" y="1485630"/>
              <a:ext cx="352427" cy="352427"/>
            </a:xfrm>
            <a:prstGeom prst="rect">
              <a:avLst/>
            </a:prstGeom>
            <a:ln w="12700" cap="flat">
              <a:noFill/>
              <a:miter lim="400000"/>
            </a:ln>
            <a:effectLst/>
          </p:spPr>
        </p:pic>
        <p:pic>
          <p:nvPicPr>
            <p:cNvPr id="787" name="Picture 99" descr="Picture 99"/>
            <p:cNvPicPr>
              <a:picLocks noChangeAspect="1"/>
            </p:cNvPicPr>
            <p:nvPr/>
          </p:nvPicPr>
          <p:blipFill>
            <a:blip r:embed="rId5"/>
            <a:stretch>
              <a:fillRect/>
            </a:stretch>
          </p:blipFill>
          <p:spPr>
            <a:xfrm>
              <a:off x="3150049" y="1485630"/>
              <a:ext cx="352427" cy="352427"/>
            </a:xfrm>
            <a:prstGeom prst="rect">
              <a:avLst/>
            </a:prstGeom>
            <a:ln w="12700" cap="flat">
              <a:noFill/>
              <a:miter lim="400000"/>
            </a:ln>
            <a:effectLst/>
          </p:spPr>
        </p:pic>
        <p:grpSp>
          <p:nvGrpSpPr>
            <p:cNvPr id="790" name="Group 100"/>
            <p:cNvGrpSpPr/>
            <p:nvPr/>
          </p:nvGrpSpPr>
          <p:grpSpPr>
            <a:xfrm>
              <a:off x="2104156" y="606858"/>
              <a:ext cx="511970" cy="758185"/>
              <a:chOff x="0" y="0"/>
              <a:chExt cx="511969" cy="758184"/>
            </a:xfrm>
          </p:grpSpPr>
          <p:pic>
            <p:nvPicPr>
              <p:cNvPr id="788" name="Picture 104" descr="Picture 104"/>
              <p:cNvPicPr>
                <a:picLocks noChangeAspect="1"/>
              </p:cNvPicPr>
              <p:nvPr/>
            </p:nvPicPr>
            <p:blipFill>
              <a:blip r:embed="rId6"/>
              <a:srcRect l="38920" b="13479"/>
              <a:stretch>
                <a:fillRect/>
              </a:stretch>
            </p:blipFill>
            <p:spPr>
              <a:xfrm>
                <a:off x="0" y="0"/>
                <a:ext cx="511970" cy="758185"/>
              </a:xfrm>
              <a:prstGeom prst="rect">
                <a:avLst/>
              </a:prstGeom>
              <a:ln w="12700" cap="flat">
                <a:noFill/>
                <a:miter lim="400000"/>
              </a:ln>
              <a:effectLst/>
            </p:spPr>
          </p:pic>
          <p:sp>
            <p:nvSpPr>
              <p:cNvPr id="789" name="Rectangle 105"/>
              <p:cNvSpPr/>
              <p:nvPr/>
            </p:nvSpPr>
            <p:spPr>
              <a:xfrm>
                <a:off x="29122" y="107648"/>
                <a:ext cx="393703" cy="368302"/>
              </a:xfrm>
              <a:prstGeom prst="rect">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791" name="Straight Arrow Connector 101"/>
            <p:cNvSpPr/>
            <p:nvPr/>
          </p:nvSpPr>
          <p:spPr>
            <a:xfrm flipV="1">
              <a:off x="227359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792" name="Straight Arrow Connector 102"/>
            <p:cNvSpPr/>
            <p:nvPr/>
          </p:nvSpPr>
          <p:spPr>
            <a:xfrm flipV="1">
              <a:off x="3377649" y="1858161"/>
              <a:ext cx="2" cy="180002"/>
            </a:xfrm>
            <a:prstGeom prst="line">
              <a:avLst/>
            </a:prstGeom>
            <a:noFill/>
            <a:ln w="12700" cap="flat">
              <a:solidFill>
                <a:srgbClr val="706F6F"/>
              </a:solidFill>
              <a:prstDash val="solid"/>
              <a:miter lim="800000"/>
              <a:tailEnd type="triangle" w="med" len="med"/>
            </a:ln>
            <a:effectLst/>
          </p:spPr>
          <p:txBody>
            <a:bodyPr wrap="square" lIns="45718" tIns="45718" rIns="45718" bIns="45718" numCol="1" anchor="t">
              <a:noAutofit/>
            </a:bodyPr>
            <a:lstStyle/>
            <a:p>
              <a:endParaRPr/>
            </a:p>
          </p:txBody>
        </p:sp>
        <p:sp>
          <p:nvSpPr>
            <p:cNvPr id="793" name="Oval 103"/>
            <p:cNvSpPr/>
            <p:nvPr/>
          </p:nvSpPr>
          <p:spPr>
            <a:xfrm>
              <a:off x="3254008" y="1566335"/>
              <a:ext cx="233365" cy="233365"/>
            </a:xfrm>
            <a:prstGeom prst="ellipse">
              <a:avLst/>
            </a:prstGeom>
            <a:solidFill>
              <a:srgbClr val="FFFFFF">
                <a:alpha val="0"/>
              </a:srgbClr>
            </a:solidFill>
            <a:ln w="12700" cap="flat">
              <a:solidFill>
                <a:srgbClr val="FF0000"/>
              </a:solidFill>
              <a:prstDash val="solid"/>
              <a:miter lim="800000"/>
            </a:ln>
            <a:effectLst/>
          </p:spPr>
          <p:txBody>
            <a:bodyPr wrap="square" lIns="36000" tIns="36000" rIns="36000" bIns="36000" numCol="1" anchor="t">
              <a:noAutofit/>
            </a:bodyPr>
            <a:lstStyle/>
            <a:p>
              <a:pPr>
                <a:defRPr>
                  <a:solidFill>
                    <a:srgbClr val="FFFFFF"/>
                  </a:solidFill>
                </a:defRPr>
              </a:pPr>
              <a:endParaRPr/>
            </a:p>
          </p:txBody>
        </p:sp>
      </p:grpSp>
      <p:sp>
        <p:nvSpPr>
          <p:cNvPr id="795" name="Slide Number"/>
          <p:cNvSpPr txBox="1">
            <a:spLocks noGrp="1"/>
          </p:cNvSpPr>
          <p:nvPr>
            <p:ph type="sldNum" sz="quarter" idx="2"/>
          </p:nvPr>
        </p:nvSpPr>
        <p:spPr>
          <a:xfrm>
            <a:off x="658812" y="6083425"/>
            <a:ext cx="174477" cy="1651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 Text Slide">
    <p:spTree>
      <p:nvGrpSpPr>
        <p:cNvPr id="1" name=""/>
        <p:cNvGrpSpPr/>
        <p:nvPr/>
      </p:nvGrpSpPr>
      <p:grpSpPr>
        <a:xfrm>
          <a:off x="0" y="0"/>
          <a:ext cx="0" cy="0"/>
          <a:chOff x="0" y="0"/>
          <a:chExt cx="0" cy="0"/>
        </a:xfrm>
      </p:grpSpPr>
      <p:sp>
        <p:nvSpPr>
          <p:cNvPr id="802" name="Rectangle 4"/>
          <p:cNvSpPr/>
          <p:nvPr/>
        </p:nvSpPr>
        <p:spPr>
          <a:xfrm>
            <a:off x="-2" y="6019798"/>
            <a:ext cx="12187074" cy="842964"/>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grpSp>
        <p:nvGrpSpPr>
          <p:cNvPr id="805" name="Rectangle 104"/>
          <p:cNvGrpSpPr/>
          <p:nvPr/>
        </p:nvGrpSpPr>
        <p:grpSpPr>
          <a:xfrm>
            <a:off x="12263434" y="6019796"/>
            <a:ext cx="3681707" cy="842968"/>
            <a:chOff x="-1" y="0"/>
            <a:chExt cx="3681705" cy="842967"/>
          </a:xfrm>
        </p:grpSpPr>
        <p:sp>
          <p:nvSpPr>
            <p:cNvPr id="803"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804"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839" name="Group 5"/>
          <p:cNvGrpSpPr/>
          <p:nvPr/>
        </p:nvGrpSpPr>
        <p:grpSpPr>
          <a:xfrm>
            <a:off x="12263437" y="-2"/>
            <a:ext cx="3681706" cy="3436625"/>
            <a:chOff x="-1" y="0"/>
            <a:chExt cx="3681705" cy="3436623"/>
          </a:xfrm>
        </p:grpSpPr>
        <p:sp>
          <p:nvSpPr>
            <p:cNvPr id="80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80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80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80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81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81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81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81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81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81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81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81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81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81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82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82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82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82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82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82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826" name="Rectangle 10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827" name="Rectangle 11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828" name="Rectangle 11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829" name="Rectangle 11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830" name="Rectangle 11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83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83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83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83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835" name="Rectangle 11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836" name="Rectangle 11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83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83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842" name="Group 3"/>
          <p:cNvGrpSpPr/>
          <p:nvPr/>
        </p:nvGrpSpPr>
        <p:grpSpPr>
          <a:xfrm>
            <a:off x="11231549" y="6250328"/>
            <a:ext cx="301641" cy="363220"/>
            <a:chOff x="0" y="0"/>
            <a:chExt cx="301639" cy="363218"/>
          </a:xfrm>
        </p:grpSpPr>
        <p:sp>
          <p:nvSpPr>
            <p:cNvPr id="840"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841"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845" name="Rectangle 104"/>
          <p:cNvGrpSpPr/>
          <p:nvPr/>
        </p:nvGrpSpPr>
        <p:grpSpPr>
          <a:xfrm>
            <a:off x="-3101344" y="503262"/>
            <a:ext cx="3018791" cy="756710"/>
            <a:chOff x="0" y="0"/>
            <a:chExt cx="3018789" cy="756708"/>
          </a:xfrm>
        </p:grpSpPr>
        <p:sp>
          <p:nvSpPr>
            <p:cNvPr id="843"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844"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848" name="Group 7"/>
          <p:cNvGrpSpPr/>
          <p:nvPr/>
        </p:nvGrpSpPr>
        <p:grpSpPr>
          <a:xfrm>
            <a:off x="-3101341" y="515830"/>
            <a:ext cx="3018793" cy="744141"/>
            <a:chOff x="0" y="-1"/>
            <a:chExt cx="3018791" cy="744139"/>
          </a:xfrm>
        </p:grpSpPr>
        <p:sp>
          <p:nvSpPr>
            <p:cNvPr id="846" name="Straight Connector 60"/>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847" name="Straight Connector 61"/>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851" name="Rectangle 65"/>
          <p:cNvGrpSpPr/>
          <p:nvPr/>
        </p:nvGrpSpPr>
        <p:grpSpPr>
          <a:xfrm>
            <a:off x="-3101341" y="1544633"/>
            <a:ext cx="3018794" cy="4379655"/>
            <a:chOff x="0" y="0"/>
            <a:chExt cx="3018792" cy="4379653"/>
          </a:xfrm>
        </p:grpSpPr>
        <p:sp>
          <p:nvSpPr>
            <p:cNvPr id="849" name="Rectangle"/>
            <p:cNvSpPr/>
            <p:nvPr/>
          </p:nvSpPr>
          <p:spPr>
            <a:xfrm>
              <a:off x="-1" y="-1"/>
              <a:ext cx="3018793" cy="4379655"/>
            </a:xfrm>
            <a:prstGeom prst="rect">
              <a:avLst/>
            </a:prstGeom>
            <a:solidFill>
              <a:srgbClr val="E6E6E6"/>
            </a:solidFill>
            <a:ln w="12700" cap="flat">
              <a:noFill/>
              <a:miter lim="400000"/>
            </a:ln>
            <a:effectLst/>
          </p:spPr>
          <p:txBody>
            <a:bodyPr wrap="square" lIns="36000" tIns="36000" rIns="36000" bIns="36000" numCol="1" anchor="t">
              <a:noAutofit/>
            </a:bodyPr>
            <a:lstStyle/>
            <a:p>
              <a:pPr>
                <a:lnSpc>
                  <a:spcPts val="2400"/>
                </a:lnSpc>
                <a:defRPr>
                  <a:solidFill>
                    <a:srgbClr val="FFFFFF"/>
                  </a:solidFill>
                </a:defRPr>
              </a:pPr>
              <a:endParaRPr/>
            </a:p>
          </p:txBody>
        </p:sp>
        <p:sp>
          <p:nvSpPr>
            <p:cNvPr id="850" name="TEXT LEVELS AND BULLETS…"/>
            <p:cNvSpPr txBox="1"/>
            <p:nvPr/>
          </p:nvSpPr>
          <p:spPr>
            <a:xfrm>
              <a:off x="71999" y="-1"/>
              <a:ext cx="2874795" cy="4100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t">
              <a:spAutoFit/>
            </a:bodyPr>
            <a:lstStyle/>
            <a:p>
              <a:pPr>
                <a:defRPr sz="1200" b="1"/>
              </a:pPr>
              <a:r>
                <a:t>TEXT LEVELS AND BULLETS</a:t>
              </a:r>
              <a:endParaRPr>
                <a:solidFill>
                  <a:srgbClr val="FFFFFF"/>
                </a:solidFill>
              </a:endParaRPr>
            </a:p>
            <a:p>
              <a:pPr>
                <a:defRPr sz="1000"/>
              </a:pPr>
              <a:r>
                <a:t>Only use the </a:t>
              </a:r>
              <a:r>
                <a:rPr u="sng"/>
                <a:t>List Level buttons</a:t>
              </a:r>
              <a:r>
                <a:t> to apply the correct text levels and Levi Nine coloured bullets. </a:t>
              </a:r>
              <a:endParaRPr>
                <a:solidFill>
                  <a:srgbClr val="FFFFFF"/>
                </a:solidFill>
              </a:endParaRPr>
            </a:p>
            <a:p>
              <a:pPr>
                <a:defRPr sz="1000"/>
              </a:pPr>
              <a:r>
                <a:t>Select your text and click on </a:t>
              </a:r>
              <a:r>
                <a:rPr b="1"/>
                <a:t>“Increase- or Decrease List Level”</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900">
                  <a:solidFill>
                    <a:srgbClr val="FFFFFF"/>
                  </a:solidFill>
                </a:defRPr>
              </a:pPr>
              <a:endParaRPr>
                <a:solidFill>
                  <a:srgbClr val="FFFFFF"/>
                </a:solidFill>
              </a:endParaRPr>
            </a:p>
            <a:p>
              <a:pPr>
                <a:defRPr sz="1200" b="1"/>
              </a:pPr>
              <a:r>
                <a:t>LIST LEVELS</a:t>
              </a:r>
              <a:endParaRPr>
                <a:solidFill>
                  <a:srgbClr val="FFFFFF"/>
                </a:solidFill>
              </a:endParaRPr>
            </a:p>
            <a:p>
              <a:pPr>
                <a:defRPr sz="2800">
                  <a:solidFill>
                    <a:schemeClr val="accent1"/>
                  </a:solidFill>
                </a:defRPr>
              </a:pPr>
              <a:r>
                <a:t>Text Level 1</a:t>
              </a:r>
              <a:endParaRPr>
                <a:solidFill>
                  <a:srgbClr val="FFFFFF"/>
                </a:solidFill>
              </a:endParaRPr>
            </a:p>
            <a:p>
              <a:pPr>
                <a:defRPr sz="2000"/>
              </a:pPr>
              <a:r>
                <a:t>Text Level 2</a:t>
              </a:r>
              <a:endParaRPr>
                <a:solidFill>
                  <a:srgbClr val="FFFFFF"/>
                </a:solidFill>
              </a:endParaRPr>
            </a:p>
            <a:p>
              <a:pPr marL="180975" lvl="2" indent="-180975">
                <a:lnSpc>
                  <a:spcPts val="2400"/>
                </a:lnSpc>
                <a:buClr>
                  <a:schemeClr val="accent3"/>
                </a:buClr>
                <a:buSzPct val="80000"/>
                <a:buFont typeface="Helvetica Neue"/>
                <a:buChar char="•"/>
                <a:defRPr sz="2000"/>
              </a:pPr>
              <a:r>
                <a:t>Text Level 3</a:t>
              </a:r>
              <a:endParaRPr>
                <a:solidFill>
                  <a:srgbClr val="FFFFFF"/>
                </a:solidFill>
              </a:endParaRPr>
            </a:p>
            <a:p>
              <a:pPr marL="361950" lvl="3" indent="-180975">
                <a:lnSpc>
                  <a:spcPts val="2400"/>
                </a:lnSpc>
                <a:buClr>
                  <a:schemeClr val="accent4"/>
                </a:buClr>
                <a:buSzPct val="80000"/>
                <a:buFont typeface="Helvetica Neue"/>
                <a:buChar char="•"/>
                <a:defRPr sz="2000"/>
              </a:pPr>
              <a:r>
                <a:t>Text Level 4</a:t>
              </a:r>
              <a:endParaRPr>
                <a:solidFill>
                  <a:srgbClr val="FFFFFF"/>
                </a:solidFill>
              </a:endParaRPr>
            </a:p>
            <a:p>
              <a:pPr marL="542925" lvl="4" indent="-180975">
                <a:lnSpc>
                  <a:spcPts val="2400"/>
                </a:lnSpc>
                <a:buClr>
                  <a:schemeClr val="accent5"/>
                </a:buClr>
                <a:buSzPct val="80000"/>
                <a:buFont typeface="Helvetica Neue"/>
                <a:buChar char="•"/>
                <a:defRPr sz="2000"/>
              </a:pPr>
              <a:r>
                <a:t>Text Level 5</a:t>
              </a:r>
              <a:endParaRPr>
                <a:solidFill>
                  <a:srgbClr val="FFFFFF"/>
                </a:solidFill>
              </a:endParaRPr>
            </a:p>
            <a:p>
              <a:pPr marL="714375" lvl="5" indent="-171450">
                <a:lnSpc>
                  <a:spcPts val="2400"/>
                </a:lnSpc>
                <a:buClr>
                  <a:schemeClr val="accent6"/>
                </a:buClr>
                <a:buSzPct val="80000"/>
                <a:buFont typeface="Helvetica Neue"/>
                <a:buChar char="•"/>
                <a:defRPr sz="2000"/>
              </a:pPr>
              <a:r>
                <a:t>Text Level 6</a:t>
              </a:r>
            </a:p>
          </p:txBody>
        </p:sp>
      </p:grpSp>
      <p:grpSp>
        <p:nvGrpSpPr>
          <p:cNvPr id="854" name="Group 66"/>
          <p:cNvGrpSpPr/>
          <p:nvPr/>
        </p:nvGrpSpPr>
        <p:grpSpPr>
          <a:xfrm>
            <a:off x="-2924344" y="2561527"/>
            <a:ext cx="1594080" cy="949183"/>
            <a:chOff x="0" y="0"/>
            <a:chExt cx="1594079" cy="949181"/>
          </a:xfrm>
        </p:grpSpPr>
        <p:pic>
          <p:nvPicPr>
            <p:cNvPr id="852" name="Picture 67" descr="Picture 67"/>
            <p:cNvPicPr>
              <a:picLocks noChangeAspect="1"/>
            </p:cNvPicPr>
            <p:nvPr/>
          </p:nvPicPr>
          <p:blipFill>
            <a:blip r:embed="rId2"/>
            <a:stretch>
              <a:fillRect/>
            </a:stretch>
          </p:blipFill>
          <p:spPr>
            <a:xfrm>
              <a:off x="0" y="0"/>
              <a:ext cx="1594080" cy="949183"/>
            </a:xfrm>
            <a:prstGeom prst="rect">
              <a:avLst/>
            </a:prstGeom>
            <a:ln w="12700" cap="flat">
              <a:noFill/>
              <a:miter lim="400000"/>
            </a:ln>
            <a:effectLst/>
          </p:spPr>
        </p:pic>
        <p:sp>
          <p:nvSpPr>
            <p:cNvPr id="853" name="Multiply 30"/>
            <p:cNvSpPr/>
            <p:nvPr/>
          </p:nvSpPr>
          <p:spPr>
            <a:xfrm>
              <a:off x="63903" y="85266"/>
              <a:ext cx="169387" cy="169387"/>
            </a:xfrm>
            <a:custGeom>
              <a:avLst/>
              <a:gdLst/>
              <a:ahLst/>
              <a:cxnLst>
                <a:cxn ang="0">
                  <a:pos x="wd2" y="hd2"/>
                </a:cxn>
                <a:cxn ang="5400000">
                  <a:pos x="wd2" y="hd2"/>
                </a:cxn>
                <a:cxn ang="10800000">
                  <a:pos x="wd2" y="hd2"/>
                </a:cxn>
                <a:cxn ang="16200000">
                  <a:pos x="wd2" y="hd2"/>
                </a:cxn>
              </a:cxnLst>
              <a:rect l="0" t="0" r="r" b="b"/>
              <a:pathLst>
                <a:path w="21600" h="21600" extrusionOk="0">
                  <a:moveTo>
                    <a:pt x="0" y="2196"/>
                  </a:moveTo>
                  <a:lnTo>
                    <a:pt x="2196" y="0"/>
                  </a:lnTo>
                  <a:lnTo>
                    <a:pt x="10800" y="8604"/>
                  </a:lnTo>
                  <a:lnTo>
                    <a:pt x="19404" y="0"/>
                  </a:lnTo>
                  <a:lnTo>
                    <a:pt x="21600" y="2196"/>
                  </a:lnTo>
                  <a:lnTo>
                    <a:pt x="12996" y="10800"/>
                  </a:lnTo>
                  <a:lnTo>
                    <a:pt x="21600" y="19404"/>
                  </a:lnTo>
                  <a:lnTo>
                    <a:pt x="19404" y="21600"/>
                  </a:lnTo>
                  <a:lnTo>
                    <a:pt x="10800" y="12996"/>
                  </a:lnTo>
                  <a:lnTo>
                    <a:pt x="2196" y="21600"/>
                  </a:lnTo>
                  <a:lnTo>
                    <a:pt x="0" y="19404"/>
                  </a:lnTo>
                  <a:lnTo>
                    <a:pt x="8604" y="10800"/>
                  </a:lnTo>
                  <a:close/>
                </a:path>
              </a:pathLst>
            </a:custGeom>
            <a:solidFill>
              <a:srgbClr val="FF0000"/>
            </a:solidFill>
            <a:ln w="12700" cap="flat">
              <a:noFill/>
              <a:miter lim="400000"/>
            </a:ln>
            <a:effectLst/>
          </p:spPr>
          <p:txBody>
            <a:bodyPr wrap="square" lIns="36000" tIns="36000" rIns="36000" bIns="36000" numCol="1" anchor="t">
              <a:noAutofit/>
            </a:bodyPr>
            <a:lstStyle/>
            <a:p>
              <a:pPr>
                <a:defRPr>
                  <a:solidFill>
                    <a:srgbClr val="FFFFFF"/>
                  </a:solidFill>
                </a:defRPr>
              </a:pPr>
              <a:endParaRPr/>
            </a:p>
          </p:txBody>
        </p:sp>
      </p:grpSp>
      <p:grpSp>
        <p:nvGrpSpPr>
          <p:cNvPr id="857" name="Group 81"/>
          <p:cNvGrpSpPr/>
          <p:nvPr/>
        </p:nvGrpSpPr>
        <p:grpSpPr>
          <a:xfrm>
            <a:off x="12266220" y="6019795"/>
            <a:ext cx="3678921" cy="834412"/>
            <a:chOff x="0" y="0"/>
            <a:chExt cx="3678920" cy="834410"/>
          </a:xfrm>
        </p:grpSpPr>
        <p:sp>
          <p:nvSpPr>
            <p:cNvPr id="855" name="Straight Connector 82"/>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856" name="Straight Connector 89"/>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858" name="Straight Connector 91"/>
          <p:cNvSpPr/>
          <p:nvPr/>
        </p:nvSpPr>
        <p:spPr>
          <a:xfrm flipH="1" flipV="1">
            <a:off x="-3101345" y="1544637"/>
            <a:ext cx="3018793" cy="2"/>
          </a:xfrm>
          <a:prstGeom prst="line">
            <a:avLst/>
          </a:prstGeom>
          <a:ln w="6350">
            <a:solidFill>
              <a:srgbClr val="FF0000"/>
            </a:solidFill>
            <a:prstDash val="dash"/>
            <a:miter/>
          </a:ln>
        </p:spPr>
        <p:txBody>
          <a:bodyPr lIns="45718" tIns="45718" rIns="45718" bIns="45718"/>
          <a:lstStyle/>
          <a:p>
            <a:endParaRPr/>
          </a:p>
        </p:txBody>
      </p:sp>
      <p:grpSp>
        <p:nvGrpSpPr>
          <p:cNvPr id="861" name="Rectangle 104"/>
          <p:cNvGrpSpPr/>
          <p:nvPr/>
        </p:nvGrpSpPr>
        <p:grpSpPr>
          <a:xfrm>
            <a:off x="-3101342" y="5991528"/>
            <a:ext cx="3018791" cy="899749"/>
            <a:chOff x="0" y="0"/>
            <a:chExt cx="3018789" cy="899747"/>
          </a:xfrm>
        </p:grpSpPr>
        <p:sp>
          <p:nvSpPr>
            <p:cNvPr id="859"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860"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864" name="Group 92"/>
          <p:cNvGrpSpPr/>
          <p:nvPr/>
        </p:nvGrpSpPr>
        <p:grpSpPr>
          <a:xfrm>
            <a:off x="-3101344" y="6019795"/>
            <a:ext cx="3018795" cy="834412"/>
            <a:chOff x="0" y="0"/>
            <a:chExt cx="3018794" cy="834410"/>
          </a:xfrm>
        </p:grpSpPr>
        <p:sp>
          <p:nvSpPr>
            <p:cNvPr id="862" name="Straight Connector 93"/>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863" name="Straight Connector 9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865" name="Body Level One…"/>
          <p:cNvSpPr txBox="1">
            <a:spLocks noGrp="1"/>
          </p:cNvSpPr>
          <p:nvPr>
            <p:ph type="body" idx="1"/>
          </p:nvPr>
        </p:nvSpPr>
        <p:spPr>
          <a:xfrm>
            <a:off x="658814" y="1544637"/>
            <a:ext cx="8966201" cy="447516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6" name="Title Text"/>
          <p:cNvSpPr txBox="1">
            <a:spLocks noGrp="1"/>
          </p:cNvSpPr>
          <p:nvPr>
            <p:ph type="title"/>
          </p:nvPr>
        </p:nvSpPr>
        <p:spPr>
          <a:xfrm>
            <a:off x="658812" y="515833"/>
            <a:ext cx="8966203" cy="854076"/>
          </a:xfrm>
          <a:prstGeom prst="rect">
            <a:avLst/>
          </a:prstGeom>
        </p:spPr>
        <p:txBody>
          <a:bodyPr/>
          <a:lstStyle/>
          <a:p>
            <a:r>
              <a:t>Title Text</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4"/>
          <p:cNvSpPr/>
          <p:nvPr/>
        </p:nvSpPr>
        <p:spPr>
          <a:xfrm>
            <a:off x="-2" y="6019798"/>
            <a:ext cx="12187074" cy="842964"/>
          </a:xfrm>
          <a:prstGeom prst="rect">
            <a:avLst/>
          </a:prstGeom>
          <a:solidFill>
            <a:srgbClr val="FFFFFF"/>
          </a:solidFill>
          <a:ln w="12700">
            <a:miter lim="400000"/>
          </a:ln>
        </p:spPr>
        <p:txBody>
          <a:bodyPr lIns="36000" tIns="36000" rIns="36000" bIns="36000"/>
          <a:lstStyle/>
          <a:p>
            <a:pPr algn="ctr">
              <a:lnSpc>
                <a:spcPct val="90000"/>
              </a:lnSpc>
              <a:defRPr sz="1600"/>
            </a:pPr>
            <a:endParaRPr/>
          </a:p>
        </p:txBody>
      </p:sp>
      <p:grpSp>
        <p:nvGrpSpPr>
          <p:cNvPr id="5" name="Rectangle 104"/>
          <p:cNvGrpSpPr/>
          <p:nvPr/>
        </p:nvGrpSpPr>
        <p:grpSpPr>
          <a:xfrm>
            <a:off x="12263434" y="6019796"/>
            <a:ext cx="3681707" cy="842968"/>
            <a:chOff x="-1" y="0"/>
            <a:chExt cx="3681705" cy="842967"/>
          </a:xfrm>
        </p:grpSpPr>
        <p:sp>
          <p:nvSpPr>
            <p:cNvPr id="3" name="Rectangle"/>
            <p:cNvSpPr/>
            <p:nvPr/>
          </p:nvSpPr>
          <p:spPr>
            <a:xfrm>
              <a:off x="-2" y="-1"/>
              <a:ext cx="3681707" cy="842969"/>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 name="NO CONTENT BETWEEN THESE RED LINES"/>
            <p:cNvSpPr txBox="1"/>
            <p:nvPr/>
          </p:nvSpPr>
          <p:spPr>
            <a:xfrm>
              <a:off x="107998" y="266932"/>
              <a:ext cx="3573707" cy="309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2000" tIns="72000" rIns="72000" bIns="72000" numCol="1" anchor="ctr">
              <a:spAutoFit/>
            </a:bodyPr>
            <a:lstStyle>
              <a:lvl1pPr>
                <a:lnSpc>
                  <a:spcPct val="90000"/>
                </a:lnSpc>
                <a:spcBef>
                  <a:spcPts val="200"/>
                </a:spcBef>
                <a:defRPr sz="1200" b="1"/>
              </a:lvl1pPr>
            </a:lstStyle>
            <a:p>
              <a:r>
                <a:t>NO CONTENT BETWEEN THESE RED LINES</a:t>
              </a:r>
            </a:p>
          </p:txBody>
        </p:sp>
      </p:grpSp>
      <p:grpSp>
        <p:nvGrpSpPr>
          <p:cNvPr id="39" name="Group 5"/>
          <p:cNvGrpSpPr/>
          <p:nvPr/>
        </p:nvGrpSpPr>
        <p:grpSpPr>
          <a:xfrm>
            <a:off x="12263437" y="-2"/>
            <a:ext cx="3681706" cy="3436625"/>
            <a:chOff x="-1" y="0"/>
            <a:chExt cx="3681705" cy="3436623"/>
          </a:xfrm>
        </p:grpSpPr>
        <p:sp>
          <p:nvSpPr>
            <p:cNvPr id="6" name="Rectangle 104"/>
            <p:cNvSpPr/>
            <p:nvPr/>
          </p:nvSpPr>
          <p:spPr>
            <a:xfrm>
              <a:off x="-2" y="-1"/>
              <a:ext cx="3681707" cy="3436625"/>
            </a:xfrm>
            <a:prstGeom prst="rect">
              <a:avLst/>
            </a:prstGeom>
            <a:solidFill>
              <a:srgbClr val="E6E6E6"/>
            </a:solidFill>
            <a:ln w="12700" cap="flat">
              <a:noFill/>
              <a:miter lim="400000"/>
            </a:ln>
            <a:effectLst/>
          </p:spPr>
          <p:txBody>
            <a:bodyPr wrap="square" lIns="36000" tIns="36000" rIns="36000" bIns="36000" numCol="1" anchor="ctr">
              <a:noAutofit/>
            </a:bodyPr>
            <a:lstStyle/>
            <a:p>
              <a:pPr>
                <a:defRPr sz="1000"/>
              </a:pPr>
              <a:endParaRPr/>
            </a:p>
          </p:txBody>
        </p:sp>
        <p:sp>
          <p:nvSpPr>
            <p:cNvPr id="7" name="Rectangle 105"/>
            <p:cNvSpPr/>
            <p:nvPr/>
          </p:nvSpPr>
          <p:spPr>
            <a:xfrm>
              <a:off x="1931986" y="601407"/>
              <a:ext cx="215902" cy="215230"/>
            </a:xfrm>
            <a:prstGeom prst="rect">
              <a:avLst/>
            </a:prstGeom>
            <a:solidFill>
              <a:srgbClr val="F4F4F4"/>
            </a:solidFill>
            <a:ln w="12700" cap="flat">
              <a:noFill/>
              <a:miter lim="400000"/>
            </a:ln>
            <a:effectLst/>
          </p:spPr>
          <p:txBody>
            <a:bodyPr wrap="square" lIns="36000" tIns="36000" rIns="36000" bIns="36000" numCol="1" anchor="ctr">
              <a:noAutofit/>
            </a:bodyPr>
            <a:lstStyle/>
            <a:p>
              <a:pPr>
                <a:defRPr sz="1000"/>
              </a:pPr>
              <a:endParaRPr/>
            </a:p>
          </p:txBody>
        </p:sp>
        <p:sp>
          <p:nvSpPr>
            <p:cNvPr id="8" name="Rectangle 106"/>
            <p:cNvSpPr txBox="1"/>
            <p:nvPr/>
          </p:nvSpPr>
          <p:spPr>
            <a:xfrm>
              <a:off x="2222500" y="612994"/>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Grey </a:t>
              </a:r>
            </a:p>
            <a:p>
              <a:pPr>
                <a:lnSpc>
                  <a:spcPct val="50000"/>
                </a:lnSpc>
                <a:spcBef>
                  <a:spcPts val="200"/>
                </a:spcBef>
                <a:defRPr sz="1000"/>
              </a:pPr>
              <a:r>
                <a:t>RGB = 244, 244, 244</a:t>
              </a:r>
            </a:p>
          </p:txBody>
        </p:sp>
        <p:sp>
          <p:nvSpPr>
            <p:cNvPr id="9" name="Rectangle 107"/>
            <p:cNvSpPr/>
            <p:nvPr/>
          </p:nvSpPr>
          <p:spPr>
            <a:xfrm>
              <a:off x="1931986" y="922551"/>
              <a:ext cx="215902" cy="215230"/>
            </a:xfrm>
            <a:prstGeom prst="rect">
              <a:avLst/>
            </a:prstGeom>
            <a:solidFill>
              <a:srgbClr val="706F6F"/>
            </a:solidFill>
            <a:ln w="12700" cap="flat">
              <a:noFill/>
              <a:miter lim="400000"/>
            </a:ln>
            <a:effectLst/>
          </p:spPr>
          <p:txBody>
            <a:bodyPr wrap="square" lIns="36000" tIns="36000" rIns="36000" bIns="36000" numCol="1" anchor="ctr">
              <a:noAutofit/>
            </a:bodyPr>
            <a:lstStyle/>
            <a:p>
              <a:pPr>
                <a:defRPr sz="1000"/>
              </a:pPr>
              <a:endParaRPr/>
            </a:p>
          </p:txBody>
        </p:sp>
        <p:sp>
          <p:nvSpPr>
            <p:cNvPr id="10" name="Rectangle 108"/>
            <p:cNvSpPr txBox="1"/>
            <p:nvPr/>
          </p:nvSpPr>
          <p:spPr>
            <a:xfrm>
              <a:off x="2222500" y="934139"/>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Text Colour</a:t>
              </a:r>
            </a:p>
            <a:p>
              <a:pPr>
                <a:lnSpc>
                  <a:spcPct val="50000"/>
                </a:lnSpc>
                <a:spcBef>
                  <a:spcPts val="200"/>
                </a:spcBef>
                <a:defRPr sz="1000"/>
              </a:pPr>
              <a:r>
                <a:t>RGB = 112, 111, 111</a:t>
              </a:r>
            </a:p>
          </p:txBody>
        </p:sp>
        <p:sp>
          <p:nvSpPr>
            <p:cNvPr id="11" name="Rectangle 113"/>
            <p:cNvSpPr txBox="1"/>
            <p:nvPr/>
          </p:nvSpPr>
          <p:spPr>
            <a:xfrm>
              <a:off x="164556" y="142769"/>
              <a:ext cx="1692001" cy="165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200" b="1"/>
              </a:lvl1pPr>
            </a:lstStyle>
            <a:p>
              <a:r>
                <a:t>COLOUR GUIDELINES</a:t>
              </a:r>
            </a:p>
          </p:txBody>
        </p:sp>
        <p:sp>
          <p:nvSpPr>
            <p:cNvPr id="12" name="Rectangle 109"/>
            <p:cNvSpPr/>
            <p:nvPr/>
          </p:nvSpPr>
          <p:spPr>
            <a:xfrm>
              <a:off x="1931986" y="1466973"/>
              <a:ext cx="215902" cy="215230"/>
            </a:xfrm>
            <a:prstGeom prst="rect">
              <a:avLst/>
            </a:prstGeom>
            <a:solidFill>
              <a:schemeClr val="accent4"/>
            </a:solidFill>
            <a:ln w="12700" cap="flat">
              <a:noFill/>
              <a:miter lim="400000"/>
            </a:ln>
            <a:effectLst/>
          </p:spPr>
          <p:txBody>
            <a:bodyPr wrap="square" lIns="36000" tIns="36000" rIns="36000" bIns="36000" numCol="1" anchor="ctr">
              <a:noAutofit/>
            </a:bodyPr>
            <a:lstStyle/>
            <a:p>
              <a:pPr>
                <a:defRPr sz="1000"/>
              </a:pPr>
              <a:endParaRPr/>
            </a:p>
          </p:txBody>
        </p:sp>
        <p:sp>
          <p:nvSpPr>
            <p:cNvPr id="13" name="Rectangle 110"/>
            <p:cNvSpPr txBox="1"/>
            <p:nvPr/>
          </p:nvSpPr>
          <p:spPr>
            <a:xfrm>
              <a:off x="2222500" y="14785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2</a:t>
              </a:r>
            </a:p>
            <a:p>
              <a:pPr>
                <a:lnSpc>
                  <a:spcPct val="50000"/>
                </a:lnSpc>
                <a:spcBef>
                  <a:spcPts val="200"/>
                </a:spcBef>
                <a:defRPr sz="1000"/>
              </a:pPr>
              <a:r>
                <a:t>RGB = 0, 105, 180</a:t>
              </a:r>
            </a:p>
          </p:txBody>
        </p:sp>
        <p:sp>
          <p:nvSpPr>
            <p:cNvPr id="14" name="Rectangle 111"/>
            <p:cNvSpPr/>
            <p:nvPr/>
          </p:nvSpPr>
          <p:spPr>
            <a:xfrm>
              <a:off x="1931986" y="1785023"/>
              <a:ext cx="215902" cy="215230"/>
            </a:xfrm>
            <a:prstGeom prst="rect">
              <a:avLst/>
            </a:prstGeom>
            <a:solidFill>
              <a:schemeClr val="accent6"/>
            </a:solidFill>
            <a:ln w="12700" cap="flat">
              <a:noFill/>
              <a:miter lim="400000"/>
            </a:ln>
            <a:effectLst/>
          </p:spPr>
          <p:txBody>
            <a:bodyPr wrap="square" lIns="36000" tIns="36000" rIns="36000" bIns="36000" numCol="1" anchor="ctr">
              <a:noAutofit/>
            </a:bodyPr>
            <a:lstStyle/>
            <a:p>
              <a:pPr>
                <a:defRPr sz="1000"/>
              </a:pPr>
              <a:endParaRPr/>
            </a:p>
          </p:txBody>
        </p:sp>
        <p:sp>
          <p:nvSpPr>
            <p:cNvPr id="15" name="Rectangle 112"/>
            <p:cNvSpPr txBox="1"/>
            <p:nvPr/>
          </p:nvSpPr>
          <p:spPr>
            <a:xfrm>
              <a:off x="2222500" y="1796610"/>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4</a:t>
              </a:r>
            </a:p>
            <a:p>
              <a:pPr>
                <a:lnSpc>
                  <a:spcPct val="50000"/>
                </a:lnSpc>
                <a:spcBef>
                  <a:spcPts val="200"/>
                </a:spcBef>
                <a:defRPr sz="1000"/>
              </a:pPr>
              <a:r>
                <a:t>RGB = 0, 149, 219 </a:t>
              </a:r>
            </a:p>
          </p:txBody>
        </p:sp>
        <p:sp>
          <p:nvSpPr>
            <p:cNvPr id="16" name="Rectangle 113"/>
            <p:cNvSpPr txBox="1"/>
            <p:nvPr/>
          </p:nvSpPr>
          <p:spPr>
            <a:xfrm>
              <a:off x="164556" y="126468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SECONDARY COLOURS (SC)</a:t>
              </a:r>
            </a:p>
          </p:txBody>
        </p:sp>
        <p:sp>
          <p:nvSpPr>
            <p:cNvPr id="17" name="Rectangle 105"/>
            <p:cNvSpPr/>
            <p:nvPr/>
          </p:nvSpPr>
          <p:spPr>
            <a:xfrm>
              <a:off x="164556" y="601407"/>
              <a:ext cx="215902" cy="215230"/>
            </a:xfrm>
            <a:prstGeom prst="rect">
              <a:avLst/>
            </a:prstGeom>
            <a:solidFill>
              <a:schemeClr val="accent1"/>
            </a:solidFill>
            <a:ln w="12700" cap="flat">
              <a:noFill/>
              <a:miter lim="400000"/>
            </a:ln>
            <a:effectLst/>
          </p:spPr>
          <p:txBody>
            <a:bodyPr wrap="square" lIns="36000" tIns="36000" rIns="36000" bIns="36000" numCol="1" anchor="ctr">
              <a:noAutofit/>
            </a:bodyPr>
            <a:lstStyle/>
            <a:p>
              <a:pPr>
                <a:defRPr sz="1000"/>
              </a:pPr>
              <a:endParaRPr/>
            </a:p>
          </p:txBody>
        </p:sp>
        <p:sp>
          <p:nvSpPr>
            <p:cNvPr id="18" name="Rectangle 106"/>
            <p:cNvSpPr txBox="1"/>
            <p:nvPr/>
          </p:nvSpPr>
          <p:spPr>
            <a:xfrm>
              <a:off x="455069" y="612994"/>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Levi 9 Blue </a:t>
              </a:r>
            </a:p>
            <a:p>
              <a:pPr>
                <a:lnSpc>
                  <a:spcPct val="50000"/>
                </a:lnSpc>
                <a:spcBef>
                  <a:spcPts val="200"/>
                </a:spcBef>
                <a:defRPr sz="1000"/>
              </a:pPr>
              <a:r>
                <a:t>RGB =20, 52, 160</a:t>
              </a:r>
            </a:p>
          </p:txBody>
        </p:sp>
        <p:sp>
          <p:nvSpPr>
            <p:cNvPr id="19" name="Rectangle 107"/>
            <p:cNvSpPr/>
            <p:nvPr/>
          </p:nvSpPr>
          <p:spPr>
            <a:xfrm>
              <a:off x="164556" y="922551"/>
              <a:ext cx="215902" cy="215230"/>
            </a:xfrm>
            <a:prstGeom prst="rect">
              <a:avLst/>
            </a:prstGeom>
            <a:solidFill>
              <a:srgbClr val="FFFFFF"/>
            </a:solidFill>
            <a:ln w="12700" cap="flat">
              <a:noFill/>
              <a:miter lim="400000"/>
            </a:ln>
            <a:effectLst/>
          </p:spPr>
          <p:txBody>
            <a:bodyPr wrap="square" lIns="36000" tIns="36000" rIns="36000" bIns="36000" numCol="1" anchor="ctr">
              <a:noAutofit/>
            </a:bodyPr>
            <a:lstStyle/>
            <a:p>
              <a:pPr>
                <a:defRPr sz="1000"/>
              </a:pPr>
              <a:endParaRPr/>
            </a:p>
          </p:txBody>
        </p:sp>
        <p:sp>
          <p:nvSpPr>
            <p:cNvPr id="20" name="Rectangle 108"/>
            <p:cNvSpPr txBox="1"/>
            <p:nvPr/>
          </p:nvSpPr>
          <p:spPr>
            <a:xfrm>
              <a:off x="455069" y="934139"/>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White </a:t>
              </a:r>
            </a:p>
            <a:p>
              <a:pPr>
                <a:lnSpc>
                  <a:spcPct val="50000"/>
                </a:lnSpc>
                <a:spcBef>
                  <a:spcPts val="200"/>
                </a:spcBef>
                <a:defRPr sz="1000"/>
              </a:pPr>
              <a:r>
                <a:t>RGB = 255, 255, 255</a:t>
              </a:r>
            </a:p>
          </p:txBody>
        </p:sp>
        <p:sp>
          <p:nvSpPr>
            <p:cNvPr id="21" name="Rectangle 109"/>
            <p:cNvSpPr/>
            <p:nvPr/>
          </p:nvSpPr>
          <p:spPr>
            <a:xfrm>
              <a:off x="164556" y="1466973"/>
              <a:ext cx="215902" cy="215230"/>
            </a:xfrm>
            <a:prstGeom prst="rect">
              <a:avLst/>
            </a:prstGeom>
            <a:solidFill>
              <a:schemeClr val="accent3"/>
            </a:solidFill>
            <a:ln w="12700" cap="flat">
              <a:noFill/>
              <a:miter lim="400000"/>
            </a:ln>
            <a:effectLst/>
          </p:spPr>
          <p:txBody>
            <a:bodyPr wrap="square" lIns="36000" tIns="36000" rIns="36000" bIns="36000" numCol="1" anchor="ctr">
              <a:noAutofit/>
            </a:bodyPr>
            <a:lstStyle/>
            <a:p>
              <a:pPr>
                <a:defRPr sz="1000"/>
              </a:pPr>
              <a:endParaRPr/>
            </a:p>
          </p:txBody>
        </p:sp>
        <p:sp>
          <p:nvSpPr>
            <p:cNvPr id="22" name="Rectangle 110"/>
            <p:cNvSpPr txBox="1"/>
            <p:nvPr/>
          </p:nvSpPr>
          <p:spPr>
            <a:xfrm>
              <a:off x="455069" y="14785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1 </a:t>
              </a:r>
            </a:p>
            <a:p>
              <a:pPr>
                <a:lnSpc>
                  <a:spcPct val="50000"/>
                </a:lnSpc>
                <a:spcBef>
                  <a:spcPts val="200"/>
                </a:spcBef>
                <a:defRPr sz="1000"/>
              </a:pPr>
              <a:r>
                <a:t>RGB = 0, 79, 159</a:t>
              </a:r>
            </a:p>
          </p:txBody>
        </p:sp>
        <p:sp>
          <p:nvSpPr>
            <p:cNvPr id="23" name="Rectangle 111"/>
            <p:cNvSpPr/>
            <p:nvPr/>
          </p:nvSpPr>
          <p:spPr>
            <a:xfrm>
              <a:off x="164556" y="1785023"/>
              <a:ext cx="215902" cy="215230"/>
            </a:xfrm>
            <a:prstGeom prst="rect">
              <a:avLst/>
            </a:prstGeom>
            <a:solidFill>
              <a:schemeClr val="accent5"/>
            </a:solidFill>
            <a:ln w="12700" cap="flat">
              <a:noFill/>
              <a:miter lim="400000"/>
            </a:ln>
            <a:effectLst/>
          </p:spPr>
          <p:txBody>
            <a:bodyPr wrap="square" lIns="36000" tIns="36000" rIns="36000" bIns="36000" numCol="1" anchor="ctr">
              <a:noAutofit/>
            </a:bodyPr>
            <a:lstStyle/>
            <a:p>
              <a:pPr>
                <a:defRPr sz="1000"/>
              </a:pPr>
              <a:endParaRPr/>
            </a:p>
          </p:txBody>
        </p:sp>
        <p:sp>
          <p:nvSpPr>
            <p:cNvPr id="24" name="Rectangle 112"/>
            <p:cNvSpPr txBox="1"/>
            <p:nvPr/>
          </p:nvSpPr>
          <p:spPr>
            <a:xfrm>
              <a:off x="455069" y="1796610"/>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Blue Tint 3 </a:t>
              </a:r>
            </a:p>
            <a:p>
              <a:pPr>
                <a:lnSpc>
                  <a:spcPct val="50000"/>
                </a:lnSpc>
                <a:spcBef>
                  <a:spcPts val="200"/>
                </a:spcBef>
                <a:defRPr sz="1000"/>
              </a:pPr>
              <a:r>
                <a:t>RGB = 0, 128, 201</a:t>
              </a:r>
            </a:p>
          </p:txBody>
        </p:sp>
        <p:sp>
          <p:nvSpPr>
            <p:cNvPr id="25" name="Rectangle 113"/>
            <p:cNvSpPr txBox="1"/>
            <p:nvPr/>
          </p:nvSpPr>
          <p:spPr>
            <a:xfrm>
              <a:off x="164556" y="411249"/>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PRIMARY COLOURS (PC)</a:t>
              </a:r>
            </a:p>
          </p:txBody>
        </p:sp>
        <p:sp>
          <p:nvSpPr>
            <p:cNvPr id="26" name="Rectangle 109"/>
            <p:cNvSpPr/>
            <p:nvPr/>
          </p:nvSpPr>
          <p:spPr>
            <a:xfrm>
              <a:off x="1931986" y="2381374"/>
              <a:ext cx="215902" cy="215230"/>
            </a:xfrm>
            <a:prstGeom prst="rect">
              <a:avLst/>
            </a:prstGeom>
            <a:solidFill>
              <a:srgbClr val="FFD203"/>
            </a:solidFill>
            <a:ln w="12700" cap="flat">
              <a:noFill/>
              <a:miter lim="400000"/>
            </a:ln>
            <a:effectLst/>
          </p:spPr>
          <p:txBody>
            <a:bodyPr wrap="square" lIns="36000" tIns="36000" rIns="36000" bIns="36000" numCol="1" anchor="ctr">
              <a:noAutofit/>
            </a:bodyPr>
            <a:lstStyle/>
            <a:p>
              <a:pPr>
                <a:defRPr sz="1000"/>
              </a:pPr>
              <a:endParaRPr/>
            </a:p>
          </p:txBody>
        </p:sp>
        <p:sp>
          <p:nvSpPr>
            <p:cNvPr id="27" name="Rectangle 110"/>
            <p:cNvSpPr txBox="1"/>
            <p:nvPr/>
          </p:nvSpPr>
          <p:spPr>
            <a:xfrm>
              <a:off x="2222500" y="239296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Pale</a:t>
              </a:r>
            </a:p>
            <a:p>
              <a:pPr>
                <a:lnSpc>
                  <a:spcPct val="50000"/>
                </a:lnSpc>
                <a:spcBef>
                  <a:spcPts val="200"/>
                </a:spcBef>
                <a:defRPr sz="1000"/>
              </a:pPr>
              <a:r>
                <a:t>RGB = 255, 210, 3</a:t>
              </a:r>
            </a:p>
          </p:txBody>
        </p:sp>
        <p:sp>
          <p:nvSpPr>
            <p:cNvPr id="28" name="Rectangle 111"/>
            <p:cNvSpPr/>
            <p:nvPr/>
          </p:nvSpPr>
          <p:spPr>
            <a:xfrm>
              <a:off x="1931986" y="2699423"/>
              <a:ext cx="215902" cy="215230"/>
            </a:xfrm>
            <a:prstGeom prst="rect">
              <a:avLst/>
            </a:prstGeom>
            <a:solidFill>
              <a:srgbClr val="FF7D77"/>
            </a:solidFill>
            <a:ln w="12700" cap="flat">
              <a:noFill/>
              <a:miter lim="400000"/>
            </a:ln>
            <a:effectLst/>
          </p:spPr>
          <p:txBody>
            <a:bodyPr wrap="square" lIns="36000" tIns="36000" rIns="36000" bIns="36000" numCol="1" anchor="ctr">
              <a:noAutofit/>
            </a:bodyPr>
            <a:lstStyle/>
            <a:p>
              <a:pPr>
                <a:defRPr sz="1000"/>
              </a:pPr>
              <a:endParaRPr/>
            </a:p>
          </p:txBody>
        </p:sp>
        <p:sp>
          <p:nvSpPr>
            <p:cNvPr id="29" name="Rectangle 112"/>
            <p:cNvSpPr txBox="1"/>
            <p:nvPr/>
          </p:nvSpPr>
          <p:spPr>
            <a:xfrm>
              <a:off x="2222500" y="27110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Pink</a:t>
              </a:r>
            </a:p>
            <a:p>
              <a:pPr>
                <a:lnSpc>
                  <a:spcPct val="50000"/>
                </a:lnSpc>
                <a:spcBef>
                  <a:spcPts val="200"/>
                </a:spcBef>
                <a:defRPr sz="1000"/>
              </a:pPr>
              <a:r>
                <a:t>RGB = 255, 125, 119 </a:t>
              </a:r>
            </a:p>
          </p:txBody>
        </p:sp>
        <p:sp>
          <p:nvSpPr>
            <p:cNvPr id="30" name="Rectangle 113"/>
            <p:cNvSpPr txBox="1"/>
            <p:nvPr/>
          </p:nvSpPr>
          <p:spPr>
            <a:xfrm>
              <a:off x="164556" y="2179090"/>
              <a:ext cx="1692001" cy="13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200"/>
                </a:spcBef>
                <a:defRPr sz="1000" b="1"/>
              </a:lvl1pPr>
            </a:lstStyle>
            <a:p>
              <a:r>
                <a:t>TERTIARY COLOURS (TC)</a:t>
              </a:r>
            </a:p>
          </p:txBody>
        </p:sp>
        <p:sp>
          <p:nvSpPr>
            <p:cNvPr id="31" name="Rectangle 109"/>
            <p:cNvSpPr/>
            <p:nvPr/>
          </p:nvSpPr>
          <p:spPr>
            <a:xfrm>
              <a:off x="164556" y="2381374"/>
              <a:ext cx="215902" cy="215230"/>
            </a:xfrm>
            <a:prstGeom prst="rect">
              <a:avLst/>
            </a:prstGeom>
            <a:solidFill>
              <a:srgbClr val="F6FF00"/>
            </a:solidFill>
            <a:ln w="12700" cap="flat">
              <a:noFill/>
              <a:miter lim="400000"/>
            </a:ln>
            <a:effectLst/>
          </p:spPr>
          <p:txBody>
            <a:bodyPr wrap="square" lIns="36000" tIns="36000" rIns="36000" bIns="36000" numCol="1" anchor="ctr">
              <a:noAutofit/>
            </a:bodyPr>
            <a:lstStyle/>
            <a:p>
              <a:pPr>
                <a:defRPr sz="1000"/>
              </a:pPr>
              <a:endParaRPr/>
            </a:p>
          </p:txBody>
        </p:sp>
        <p:sp>
          <p:nvSpPr>
            <p:cNvPr id="32" name="Rectangle 110"/>
            <p:cNvSpPr txBox="1"/>
            <p:nvPr/>
          </p:nvSpPr>
          <p:spPr>
            <a:xfrm>
              <a:off x="455069" y="239296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Yellow</a:t>
              </a:r>
            </a:p>
            <a:p>
              <a:pPr>
                <a:lnSpc>
                  <a:spcPct val="50000"/>
                </a:lnSpc>
                <a:spcBef>
                  <a:spcPts val="200"/>
                </a:spcBef>
                <a:defRPr sz="1000"/>
              </a:pPr>
              <a:r>
                <a:t>RGB = 246, 255, 0</a:t>
              </a:r>
            </a:p>
          </p:txBody>
        </p:sp>
        <p:sp>
          <p:nvSpPr>
            <p:cNvPr id="33" name="Rectangle 111"/>
            <p:cNvSpPr/>
            <p:nvPr/>
          </p:nvSpPr>
          <p:spPr>
            <a:xfrm>
              <a:off x="164556" y="2699423"/>
              <a:ext cx="215902" cy="215230"/>
            </a:xfrm>
            <a:prstGeom prst="rect">
              <a:avLst/>
            </a:prstGeom>
            <a:solidFill>
              <a:srgbClr val="FF6608"/>
            </a:solidFill>
            <a:ln w="12700" cap="flat">
              <a:noFill/>
              <a:miter lim="400000"/>
            </a:ln>
            <a:effectLst/>
          </p:spPr>
          <p:txBody>
            <a:bodyPr wrap="square" lIns="36000" tIns="36000" rIns="36000" bIns="36000" numCol="1" anchor="ctr">
              <a:noAutofit/>
            </a:bodyPr>
            <a:lstStyle/>
            <a:p>
              <a:pPr>
                <a:defRPr sz="1000"/>
              </a:pPr>
              <a:endParaRPr/>
            </a:p>
          </p:txBody>
        </p:sp>
        <p:sp>
          <p:nvSpPr>
            <p:cNvPr id="34" name="Rectangle 112"/>
            <p:cNvSpPr txBox="1"/>
            <p:nvPr/>
          </p:nvSpPr>
          <p:spPr>
            <a:xfrm>
              <a:off x="455069" y="27110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Orange</a:t>
              </a:r>
            </a:p>
            <a:p>
              <a:pPr>
                <a:lnSpc>
                  <a:spcPct val="50000"/>
                </a:lnSpc>
                <a:spcBef>
                  <a:spcPts val="200"/>
                </a:spcBef>
                <a:defRPr sz="1000"/>
              </a:pPr>
              <a:r>
                <a:t>RGB = 255, 102, 8</a:t>
              </a:r>
            </a:p>
          </p:txBody>
        </p:sp>
        <p:sp>
          <p:nvSpPr>
            <p:cNvPr id="35" name="Rectangle 118"/>
            <p:cNvSpPr/>
            <p:nvPr/>
          </p:nvSpPr>
          <p:spPr>
            <a:xfrm>
              <a:off x="1931986" y="3042323"/>
              <a:ext cx="215902" cy="215230"/>
            </a:xfrm>
            <a:prstGeom prst="rect">
              <a:avLst/>
            </a:prstGeom>
            <a:solidFill>
              <a:srgbClr val="009892"/>
            </a:solidFill>
            <a:ln w="12700" cap="flat">
              <a:noFill/>
              <a:miter lim="400000"/>
            </a:ln>
            <a:effectLst/>
          </p:spPr>
          <p:txBody>
            <a:bodyPr wrap="square" lIns="36000" tIns="36000" rIns="36000" bIns="36000" numCol="1" anchor="ctr">
              <a:noAutofit/>
            </a:bodyPr>
            <a:lstStyle/>
            <a:p>
              <a:pPr>
                <a:defRPr sz="1000"/>
              </a:pPr>
              <a:endParaRPr/>
            </a:p>
          </p:txBody>
        </p:sp>
        <p:sp>
          <p:nvSpPr>
            <p:cNvPr id="36" name="Rectangle 119"/>
            <p:cNvSpPr txBox="1"/>
            <p:nvPr/>
          </p:nvSpPr>
          <p:spPr>
            <a:xfrm>
              <a:off x="2222500" y="3053911"/>
              <a:ext cx="1368002"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Teal</a:t>
              </a:r>
            </a:p>
            <a:p>
              <a:pPr>
                <a:lnSpc>
                  <a:spcPct val="50000"/>
                </a:lnSpc>
                <a:spcBef>
                  <a:spcPts val="200"/>
                </a:spcBef>
                <a:defRPr sz="1000"/>
              </a:pPr>
              <a:r>
                <a:t>RGB = 0, 152, 146</a:t>
              </a:r>
            </a:p>
          </p:txBody>
        </p:sp>
        <p:sp>
          <p:nvSpPr>
            <p:cNvPr id="37" name="Rectangle 111"/>
            <p:cNvSpPr/>
            <p:nvPr/>
          </p:nvSpPr>
          <p:spPr>
            <a:xfrm>
              <a:off x="164556" y="3042323"/>
              <a:ext cx="215902" cy="215230"/>
            </a:xfrm>
            <a:prstGeom prst="rect">
              <a:avLst/>
            </a:prstGeom>
            <a:solidFill>
              <a:srgbClr val="00A13A"/>
            </a:solidFill>
            <a:ln w="12700" cap="flat">
              <a:noFill/>
              <a:miter lim="400000"/>
            </a:ln>
            <a:effectLst/>
          </p:spPr>
          <p:txBody>
            <a:bodyPr wrap="square" lIns="36000" tIns="36000" rIns="36000" bIns="36000" numCol="1" anchor="ctr">
              <a:noAutofit/>
            </a:bodyPr>
            <a:lstStyle/>
            <a:p>
              <a:pPr>
                <a:defRPr sz="1000"/>
              </a:pPr>
              <a:endParaRPr/>
            </a:p>
          </p:txBody>
        </p:sp>
        <p:sp>
          <p:nvSpPr>
            <p:cNvPr id="38" name="Rectangle 112"/>
            <p:cNvSpPr txBox="1"/>
            <p:nvPr/>
          </p:nvSpPr>
          <p:spPr>
            <a:xfrm>
              <a:off x="455069" y="3053911"/>
              <a:ext cx="1368003" cy="2349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nSpc>
                  <a:spcPct val="50000"/>
                </a:lnSpc>
                <a:spcBef>
                  <a:spcPts val="200"/>
                </a:spcBef>
                <a:defRPr sz="1000"/>
              </a:pPr>
              <a:r>
                <a:t>Green</a:t>
              </a:r>
            </a:p>
            <a:p>
              <a:pPr>
                <a:lnSpc>
                  <a:spcPct val="50000"/>
                </a:lnSpc>
                <a:spcBef>
                  <a:spcPts val="200"/>
                </a:spcBef>
                <a:defRPr sz="1000"/>
              </a:pPr>
              <a:r>
                <a:t>RGB = 0, 161, 58 </a:t>
              </a:r>
            </a:p>
          </p:txBody>
        </p:sp>
      </p:grpSp>
      <p:grpSp>
        <p:nvGrpSpPr>
          <p:cNvPr id="42" name="Group 3"/>
          <p:cNvGrpSpPr/>
          <p:nvPr/>
        </p:nvGrpSpPr>
        <p:grpSpPr>
          <a:xfrm>
            <a:off x="11231549" y="6250328"/>
            <a:ext cx="301641" cy="363220"/>
            <a:chOff x="0" y="0"/>
            <a:chExt cx="301639" cy="363218"/>
          </a:xfrm>
        </p:grpSpPr>
        <p:sp>
          <p:nvSpPr>
            <p:cNvPr id="40" name="Freeform 5"/>
            <p:cNvSpPr/>
            <p:nvPr/>
          </p:nvSpPr>
          <p:spPr>
            <a:xfrm>
              <a:off x="-2" y="0"/>
              <a:ext cx="301642" cy="363220"/>
            </a:xfrm>
            <a:custGeom>
              <a:avLst/>
              <a:gdLst/>
              <a:ahLst/>
              <a:cxnLst>
                <a:cxn ang="0">
                  <a:pos x="wd2" y="hd2"/>
                </a:cxn>
                <a:cxn ang="5400000">
                  <a:pos x="wd2" y="hd2"/>
                </a:cxn>
                <a:cxn ang="10800000">
                  <a:pos x="wd2" y="hd2"/>
                </a:cxn>
                <a:cxn ang="16200000">
                  <a:pos x="wd2" y="hd2"/>
                </a:cxn>
              </a:cxnLst>
              <a:rect l="0" t="0" r="r" b="b"/>
              <a:pathLst>
                <a:path w="21600" h="21600" extrusionOk="0">
                  <a:moveTo>
                    <a:pt x="18238" y="2334"/>
                  </a:moveTo>
                  <a:cubicBezTo>
                    <a:pt x="16251" y="849"/>
                    <a:pt x="13449" y="0"/>
                    <a:pt x="10647" y="0"/>
                  </a:cubicBezTo>
                  <a:cubicBezTo>
                    <a:pt x="7845" y="0"/>
                    <a:pt x="5145" y="934"/>
                    <a:pt x="3158" y="2589"/>
                  </a:cubicBezTo>
                  <a:cubicBezTo>
                    <a:pt x="1121" y="4244"/>
                    <a:pt x="0" y="6450"/>
                    <a:pt x="0" y="8742"/>
                  </a:cubicBezTo>
                  <a:cubicBezTo>
                    <a:pt x="0" y="12561"/>
                    <a:pt x="2853" y="15786"/>
                    <a:pt x="7183" y="16890"/>
                  </a:cubicBezTo>
                  <a:cubicBezTo>
                    <a:pt x="9374" y="14004"/>
                    <a:pt x="9374" y="14004"/>
                    <a:pt x="9374" y="14004"/>
                  </a:cubicBezTo>
                  <a:cubicBezTo>
                    <a:pt x="6317" y="13537"/>
                    <a:pt x="4075" y="11373"/>
                    <a:pt x="4075" y="8699"/>
                  </a:cubicBezTo>
                  <a:cubicBezTo>
                    <a:pt x="4075" y="5686"/>
                    <a:pt x="7030" y="3225"/>
                    <a:pt x="10749" y="3225"/>
                  </a:cubicBezTo>
                  <a:cubicBezTo>
                    <a:pt x="14111" y="3225"/>
                    <a:pt x="17575" y="5220"/>
                    <a:pt x="17575" y="8572"/>
                  </a:cubicBezTo>
                  <a:cubicBezTo>
                    <a:pt x="17575" y="10142"/>
                    <a:pt x="16658" y="11500"/>
                    <a:pt x="15843" y="12688"/>
                  </a:cubicBezTo>
                  <a:cubicBezTo>
                    <a:pt x="15792" y="12688"/>
                    <a:pt x="15792" y="12688"/>
                    <a:pt x="15792" y="12688"/>
                  </a:cubicBezTo>
                  <a:cubicBezTo>
                    <a:pt x="15792" y="12731"/>
                    <a:pt x="15792" y="12731"/>
                    <a:pt x="15792" y="12731"/>
                  </a:cubicBezTo>
                  <a:cubicBezTo>
                    <a:pt x="8609" y="21600"/>
                    <a:pt x="8609" y="21600"/>
                    <a:pt x="8609" y="21600"/>
                  </a:cubicBezTo>
                  <a:cubicBezTo>
                    <a:pt x="12328" y="21600"/>
                    <a:pt x="12328" y="21600"/>
                    <a:pt x="12328" y="21600"/>
                  </a:cubicBezTo>
                  <a:cubicBezTo>
                    <a:pt x="12991" y="21600"/>
                    <a:pt x="13653" y="21303"/>
                    <a:pt x="14009" y="20836"/>
                  </a:cubicBezTo>
                  <a:cubicBezTo>
                    <a:pt x="17932" y="15532"/>
                    <a:pt x="17932" y="15532"/>
                    <a:pt x="17932" y="15532"/>
                  </a:cubicBezTo>
                  <a:cubicBezTo>
                    <a:pt x="18187" y="15192"/>
                    <a:pt x="18442" y="14853"/>
                    <a:pt x="18696" y="14556"/>
                  </a:cubicBezTo>
                  <a:cubicBezTo>
                    <a:pt x="20123" y="12604"/>
                    <a:pt x="21600" y="10567"/>
                    <a:pt x="21600" y="8487"/>
                  </a:cubicBezTo>
                  <a:cubicBezTo>
                    <a:pt x="21600" y="5389"/>
                    <a:pt x="19766" y="3437"/>
                    <a:pt x="18238" y="2334"/>
                  </a:cubicBezTo>
                </a:path>
              </a:pathLst>
            </a:custGeom>
            <a:solidFill>
              <a:schemeClr val="accent1"/>
            </a:solidFill>
            <a:ln w="12700" cap="flat">
              <a:noFill/>
              <a:miter lim="400000"/>
            </a:ln>
            <a:effectLst/>
          </p:spPr>
          <p:txBody>
            <a:bodyPr wrap="square" lIns="36000" tIns="36000" rIns="36000" bIns="36000" numCol="1" anchor="t">
              <a:noAutofit/>
            </a:bodyPr>
            <a:lstStyle/>
            <a:p>
              <a:endParaRPr/>
            </a:p>
          </p:txBody>
        </p:sp>
        <p:sp>
          <p:nvSpPr>
            <p:cNvPr id="41" name="Oval 6"/>
            <p:cNvSpPr/>
            <p:nvPr/>
          </p:nvSpPr>
          <p:spPr>
            <a:xfrm>
              <a:off x="111678" y="102633"/>
              <a:ext cx="78979" cy="79327"/>
            </a:xfrm>
            <a:prstGeom prst="ellipse">
              <a:avLst/>
            </a:prstGeom>
            <a:solidFill>
              <a:schemeClr val="accent1"/>
            </a:solidFill>
            <a:ln w="12700" cap="flat">
              <a:noFill/>
              <a:miter lim="400000"/>
            </a:ln>
            <a:effectLst/>
          </p:spPr>
          <p:txBody>
            <a:bodyPr wrap="square" lIns="36000" tIns="36000" rIns="36000" bIns="36000" numCol="1" anchor="t">
              <a:noAutofit/>
            </a:bodyPr>
            <a:lstStyle/>
            <a:p>
              <a:endParaRPr/>
            </a:p>
          </p:txBody>
        </p:sp>
      </p:grpSp>
      <p:grpSp>
        <p:nvGrpSpPr>
          <p:cNvPr id="45" name="Rectangle 104"/>
          <p:cNvGrpSpPr/>
          <p:nvPr/>
        </p:nvGrpSpPr>
        <p:grpSpPr>
          <a:xfrm>
            <a:off x="-3101344" y="503262"/>
            <a:ext cx="3018791" cy="756710"/>
            <a:chOff x="0" y="0"/>
            <a:chExt cx="3018789" cy="756708"/>
          </a:xfrm>
        </p:grpSpPr>
        <p:sp>
          <p:nvSpPr>
            <p:cNvPr id="43" name="Rectangle"/>
            <p:cNvSpPr/>
            <p:nvPr/>
          </p:nvSpPr>
          <p:spPr>
            <a:xfrm flipH="1">
              <a:off x="0" y="-1"/>
              <a:ext cx="3018790" cy="756710"/>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pPr>
              <a:endParaRPr/>
            </a:p>
          </p:txBody>
        </p:sp>
        <p:sp>
          <p:nvSpPr>
            <p:cNvPr id="44" name="INSERT TITLE HERE NOT MORE THAN 2 LINES OF TEXT"/>
            <p:cNvSpPr txBox="1"/>
            <p:nvPr/>
          </p:nvSpPr>
          <p:spPr>
            <a:xfrm>
              <a:off x="-1" y="41508"/>
              <a:ext cx="3018790" cy="673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lvl1pPr>
                <a:lnSpc>
                  <a:spcPct val="90000"/>
                </a:lnSpc>
                <a:spcBef>
                  <a:spcPts val="200"/>
                </a:spcBef>
                <a:defRPr sz="1200" b="1"/>
              </a:lvl1pPr>
            </a:lstStyle>
            <a:p>
              <a:r>
                <a:t>INSERT TITLE HERE NOT MORE THAN 2 LINES OF TEXT</a:t>
              </a:r>
            </a:p>
          </p:txBody>
        </p:sp>
      </p:grpSp>
      <p:grpSp>
        <p:nvGrpSpPr>
          <p:cNvPr id="48" name="Group 7"/>
          <p:cNvGrpSpPr/>
          <p:nvPr/>
        </p:nvGrpSpPr>
        <p:grpSpPr>
          <a:xfrm>
            <a:off x="-3101341" y="515830"/>
            <a:ext cx="3018793" cy="744141"/>
            <a:chOff x="0" y="-1"/>
            <a:chExt cx="3018791" cy="744139"/>
          </a:xfrm>
        </p:grpSpPr>
        <p:sp>
          <p:nvSpPr>
            <p:cNvPr id="46" name="Straight Connector 60"/>
            <p:cNvSpPr/>
            <p:nvPr/>
          </p:nvSpPr>
          <p:spPr>
            <a:xfrm flipH="1" flipV="1">
              <a:off x="-1" y="744137"/>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47" name="Straight Connector 61"/>
            <p:cNvSpPr/>
            <p:nvPr/>
          </p:nvSpPr>
          <p:spPr>
            <a:xfrm flipH="1" flipV="1">
              <a:off x="-1" y="-2"/>
              <a:ext cx="3018793"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grpSp>
        <p:nvGrpSpPr>
          <p:cNvPr id="51" name="Rectangle 65"/>
          <p:cNvGrpSpPr/>
          <p:nvPr/>
        </p:nvGrpSpPr>
        <p:grpSpPr>
          <a:xfrm>
            <a:off x="-3101341" y="1544633"/>
            <a:ext cx="3018794" cy="4379655"/>
            <a:chOff x="0" y="0"/>
            <a:chExt cx="3018792" cy="4379653"/>
          </a:xfrm>
        </p:grpSpPr>
        <p:sp>
          <p:nvSpPr>
            <p:cNvPr id="49" name="Rectangle"/>
            <p:cNvSpPr/>
            <p:nvPr/>
          </p:nvSpPr>
          <p:spPr>
            <a:xfrm>
              <a:off x="-1" y="-1"/>
              <a:ext cx="3018793" cy="4379655"/>
            </a:xfrm>
            <a:prstGeom prst="rect">
              <a:avLst/>
            </a:prstGeom>
            <a:solidFill>
              <a:srgbClr val="E6E6E6"/>
            </a:solidFill>
            <a:ln w="12700" cap="flat">
              <a:noFill/>
              <a:miter lim="400000"/>
            </a:ln>
            <a:effectLst/>
          </p:spPr>
          <p:txBody>
            <a:bodyPr wrap="square" lIns="36000" tIns="36000" rIns="36000" bIns="36000" numCol="1" anchor="t">
              <a:noAutofit/>
            </a:bodyPr>
            <a:lstStyle/>
            <a:p>
              <a:pPr>
                <a:lnSpc>
                  <a:spcPts val="2400"/>
                </a:lnSpc>
                <a:defRPr>
                  <a:solidFill>
                    <a:srgbClr val="FFFFFF"/>
                  </a:solidFill>
                </a:defRPr>
              </a:pPr>
              <a:endParaRPr/>
            </a:p>
          </p:txBody>
        </p:sp>
        <p:sp>
          <p:nvSpPr>
            <p:cNvPr id="50" name="TEXT LEVELS AND BULLETS…"/>
            <p:cNvSpPr txBox="1"/>
            <p:nvPr/>
          </p:nvSpPr>
          <p:spPr>
            <a:xfrm>
              <a:off x="71999" y="-1"/>
              <a:ext cx="2874795" cy="41003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t">
              <a:spAutoFit/>
            </a:bodyPr>
            <a:lstStyle/>
            <a:p>
              <a:pPr>
                <a:defRPr sz="1200" b="1"/>
              </a:pPr>
              <a:r>
                <a:t>TEXT LEVELS AND BULLETS</a:t>
              </a:r>
              <a:endParaRPr>
                <a:solidFill>
                  <a:srgbClr val="FFFFFF"/>
                </a:solidFill>
              </a:endParaRPr>
            </a:p>
            <a:p>
              <a:pPr>
                <a:defRPr sz="1000"/>
              </a:pPr>
              <a:r>
                <a:t>Only use the </a:t>
              </a:r>
              <a:r>
                <a:rPr u="sng"/>
                <a:t>List Level buttons</a:t>
              </a:r>
              <a:r>
                <a:t> to apply the correct text levels and Levi Nine coloured bullets. </a:t>
              </a:r>
              <a:endParaRPr>
                <a:solidFill>
                  <a:srgbClr val="FFFFFF"/>
                </a:solidFill>
              </a:endParaRPr>
            </a:p>
            <a:p>
              <a:pPr>
                <a:defRPr sz="1000"/>
              </a:pPr>
              <a:r>
                <a:t>Select your text and click on </a:t>
              </a:r>
              <a:r>
                <a:rPr b="1"/>
                <a:t>“Increase- or Decrease List Level”</a:t>
              </a: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1000">
                  <a:solidFill>
                    <a:srgbClr val="FFFFFF"/>
                  </a:solidFill>
                </a:defRPr>
              </a:pPr>
              <a:endParaRPr>
                <a:solidFill>
                  <a:srgbClr val="FFFFFF"/>
                </a:solidFill>
              </a:endParaRPr>
            </a:p>
            <a:p>
              <a:pPr>
                <a:defRPr sz="900">
                  <a:solidFill>
                    <a:srgbClr val="FFFFFF"/>
                  </a:solidFill>
                </a:defRPr>
              </a:pPr>
              <a:endParaRPr>
                <a:solidFill>
                  <a:srgbClr val="FFFFFF"/>
                </a:solidFill>
              </a:endParaRPr>
            </a:p>
            <a:p>
              <a:pPr>
                <a:defRPr sz="1200" b="1"/>
              </a:pPr>
              <a:r>
                <a:t>LIST LEVELS</a:t>
              </a:r>
              <a:endParaRPr>
                <a:solidFill>
                  <a:srgbClr val="FFFFFF"/>
                </a:solidFill>
              </a:endParaRPr>
            </a:p>
            <a:p>
              <a:pPr>
                <a:defRPr sz="2800">
                  <a:solidFill>
                    <a:schemeClr val="accent1"/>
                  </a:solidFill>
                </a:defRPr>
              </a:pPr>
              <a:r>
                <a:t>Text Level 1</a:t>
              </a:r>
              <a:endParaRPr>
                <a:solidFill>
                  <a:srgbClr val="FFFFFF"/>
                </a:solidFill>
              </a:endParaRPr>
            </a:p>
            <a:p>
              <a:pPr>
                <a:defRPr sz="2000"/>
              </a:pPr>
              <a:r>
                <a:t>Text Level 2</a:t>
              </a:r>
              <a:endParaRPr>
                <a:solidFill>
                  <a:srgbClr val="FFFFFF"/>
                </a:solidFill>
              </a:endParaRPr>
            </a:p>
            <a:p>
              <a:pPr marL="180975" lvl="2" indent="-180975">
                <a:lnSpc>
                  <a:spcPts val="2400"/>
                </a:lnSpc>
                <a:buClr>
                  <a:schemeClr val="accent3"/>
                </a:buClr>
                <a:buSzPct val="80000"/>
                <a:buFont typeface="Helvetica Neue"/>
                <a:buChar char="•"/>
                <a:defRPr sz="2000"/>
              </a:pPr>
              <a:r>
                <a:t>Text Level 3</a:t>
              </a:r>
              <a:endParaRPr>
                <a:solidFill>
                  <a:srgbClr val="FFFFFF"/>
                </a:solidFill>
              </a:endParaRPr>
            </a:p>
            <a:p>
              <a:pPr marL="361950" lvl="3" indent="-180975">
                <a:lnSpc>
                  <a:spcPts val="2400"/>
                </a:lnSpc>
                <a:buClr>
                  <a:schemeClr val="accent4"/>
                </a:buClr>
                <a:buSzPct val="80000"/>
                <a:buFont typeface="Helvetica Neue"/>
                <a:buChar char="•"/>
                <a:defRPr sz="2000"/>
              </a:pPr>
              <a:r>
                <a:t>Text Level 4</a:t>
              </a:r>
              <a:endParaRPr>
                <a:solidFill>
                  <a:srgbClr val="FFFFFF"/>
                </a:solidFill>
              </a:endParaRPr>
            </a:p>
            <a:p>
              <a:pPr marL="542925" lvl="4" indent="-180975">
                <a:lnSpc>
                  <a:spcPts val="2400"/>
                </a:lnSpc>
                <a:buClr>
                  <a:schemeClr val="accent5"/>
                </a:buClr>
                <a:buSzPct val="80000"/>
                <a:buFont typeface="Helvetica Neue"/>
                <a:buChar char="•"/>
                <a:defRPr sz="2000"/>
              </a:pPr>
              <a:r>
                <a:t>Text Level 5</a:t>
              </a:r>
              <a:endParaRPr>
                <a:solidFill>
                  <a:srgbClr val="FFFFFF"/>
                </a:solidFill>
              </a:endParaRPr>
            </a:p>
            <a:p>
              <a:pPr marL="714375" lvl="5" indent="-171450">
                <a:lnSpc>
                  <a:spcPts val="2400"/>
                </a:lnSpc>
                <a:buClr>
                  <a:schemeClr val="accent6"/>
                </a:buClr>
                <a:buSzPct val="80000"/>
                <a:buFont typeface="Helvetica Neue"/>
                <a:buChar char="•"/>
                <a:defRPr sz="2000"/>
              </a:pPr>
              <a:r>
                <a:t>Text Level 6</a:t>
              </a:r>
            </a:p>
          </p:txBody>
        </p:sp>
      </p:grpSp>
      <p:grpSp>
        <p:nvGrpSpPr>
          <p:cNvPr id="54" name="Group 66"/>
          <p:cNvGrpSpPr/>
          <p:nvPr/>
        </p:nvGrpSpPr>
        <p:grpSpPr>
          <a:xfrm>
            <a:off x="-2924344" y="2561527"/>
            <a:ext cx="1594080" cy="949183"/>
            <a:chOff x="0" y="0"/>
            <a:chExt cx="1594079" cy="949181"/>
          </a:xfrm>
        </p:grpSpPr>
        <p:pic>
          <p:nvPicPr>
            <p:cNvPr id="52" name="Picture 67" descr="Picture 67"/>
            <p:cNvPicPr>
              <a:picLocks noChangeAspect="1"/>
            </p:cNvPicPr>
            <p:nvPr/>
          </p:nvPicPr>
          <p:blipFill>
            <a:blip r:embed="rId46"/>
            <a:stretch>
              <a:fillRect/>
            </a:stretch>
          </p:blipFill>
          <p:spPr>
            <a:xfrm>
              <a:off x="0" y="0"/>
              <a:ext cx="1594080" cy="949183"/>
            </a:xfrm>
            <a:prstGeom prst="rect">
              <a:avLst/>
            </a:prstGeom>
            <a:ln w="12700" cap="flat">
              <a:noFill/>
              <a:miter lim="400000"/>
            </a:ln>
            <a:effectLst/>
          </p:spPr>
        </p:pic>
        <p:sp>
          <p:nvSpPr>
            <p:cNvPr id="53" name="Multiply 30"/>
            <p:cNvSpPr/>
            <p:nvPr/>
          </p:nvSpPr>
          <p:spPr>
            <a:xfrm>
              <a:off x="63903" y="85266"/>
              <a:ext cx="169387" cy="169387"/>
            </a:xfrm>
            <a:custGeom>
              <a:avLst/>
              <a:gdLst/>
              <a:ahLst/>
              <a:cxnLst>
                <a:cxn ang="0">
                  <a:pos x="wd2" y="hd2"/>
                </a:cxn>
                <a:cxn ang="5400000">
                  <a:pos x="wd2" y="hd2"/>
                </a:cxn>
                <a:cxn ang="10800000">
                  <a:pos x="wd2" y="hd2"/>
                </a:cxn>
                <a:cxn ang="16200000">
                  <a:pos x="wd2" y="hd2"/>
                </a:cxn>
              </a:cxnLst>
              <a:rect l="0" t="0" r="r" b="b"/>
              <a:pathLst>
                <a:path w="21600" h="21600" extrusionOk="0">
                  <a:moveTo>
                    <a:pt x="0" y="2196"/>
                  </a:moveTo>
                  <a:lnTo>
                    <a:pt x="2196" y="0"/>
                  </a:lnTo>
                  <a:lnTo>
                    <a:pt x="10800" y="8604"/>
                  </a:lnTo>
                  <a:lnTo>
                    <a:pt x="19404" y="0"/>
                  </a:lnTo>
                  <a:lnTo>
                    <a:pt x="21600" y="2196"/>
                  </a:lnTo>
                  <a:lnTo>
                    <a:pt x="12996" y="10800"/>
                  </a:lnTo>
                  <a:lnTo>
                    <a:pt x="21600" y="19404"/>
                  </a:lnTo>
                  <a:lnTo>
                    <a:pt x="19404" y="21600"/>
                  </a:lnTo>
                  <a:lnTo>
                    <a:pt x="10800" y="12996"/>
                  </a:lnTo>
                  <a:lnTo>
                    <a:pt x="2196" y="21600"/>
                  </a:lnTo>
                  <a:lnTo>
                    <a:pt x="0" y="19404"/>
                  </a:lnTo>
                  <a:lnTo>
                    <a:pt x="8604" y="10800"/>
                  </a:lnTo>
                  <a:close/>
                </a:path>
              </a:pathLst>
            </a:custGeom>
            <a:solidFill>
              <a:srgbClr val="FF0000"/>
            </a:solidFill>
            <a:ln w="12700" cap="flat">
              <a:noFill/>
              <a:miter lim="400000"/>
            </a:ln>
            <a:effectLst/>
          </p:spPr>
          <p:txBody>
            <a:bodyPr wrap="square" lIns="36000" tIns="36000" rIns="36000" bIns="36000" numCol="1" anchor="t">
              <a:noAutofit/>
            </a:bodyPr>
            <a:lstStyle/>
            <a:p>
              <a:pPr>
                <a:defRPr>
                  <a:solidFill>
                    <a:srgbClr val="FFFFFF"/>
                  </a:solidFill>
                </a:defRPr>
              </a:pPr>
              <a:endParaRPr/>
            </a:p>
          </p:txBody>
        </p:sp>
      </p:grpSp>
      <p:grpSp>
        <p:nvGrpSpPr>
          <p:cNvPr id="57" name="Group 81"/>
          <p:cNvGrpSpPr/>
          <p:nvPr/>
        </p:nvGrpSpPr>
        <p:grpSpPr>
          <a:xfrm>
            <a:off x="12266220" y="6019795"/>
            <a:ext cx="3678921" cy="834412"/>
            <a:chOff x="0" y="0"/>
            <a:chExt cx="3678920" cy="834410"/>
          </a:xfrm>
        </p:grpSpPr>
        <p:sp>
          <p:nvSpPr>
            <p:cNvPr id="55" name="Straight Connector 82"/>
            <p:cNvSpPr/>
            <p:nvPr/>
          </p:nvSpPr>
          <p:spPr>
            <a:xfrm flipH="1" flipV="1">
              <a:off x="-1" y="834408"/>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56" name="Straight Connector 89"/>
            <p:cNvSpPr/>
            <p:nvPr/>
          </p:nvSpPr>
          <p:spPr>
            <a:xfrm flipH="1" flipV="1">
              <a:off x="-1" y="-1"/>
              <a:ext cx="3678921"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58" name="Straight Connector 91"/>
          <p:cNvSpPr/>
          <p:nvPr/>
        </p:nvSpPr>
        <p:spPr>
          <a:xfrm flipH="1" flipV="1">
            <a:off x="-3101345" y="1544637"/>
            <a:ext cx="3018793" cy="2"/>
          </a:xfrm>
          <a:prstGeom prst="line">
            <a:avLst/>
          </a:prstGeom>
          <a:ln w="6350">
            <a:solidFill>
              <a:srgbClr val="FF0000"/>
            </a:solidFill>
            <a:prstDash val="dash"/>
            <a:miter/>
          </a:ln>
        </p:spPr>
        <p:txBody>
          <a:bodyPr lIns="45718" tIns="45718" rIns="45718" bIns="45718"/>
          <a:lstStyle/>
          <a:p>
            <a:endParaRPr/>
          </a:p>
        </p:txBody>
      </p:sp>
      <p:grpSp>
        <p:nvGrpSpPr>
          <p:cNvPr id="61" name="Rectangle 104"/>
          <p:cNvGrpSpPr/>
          <p:nvPr/>
        </p:nvGrpSpPr>
        <p:grpSpPr>
          <a:xfrm>
            <a:off x="-3101342" y="5991528"/>
            <a:ext cx="3018791" cy="899749"/>
            <a:chOff x="0" y="0"/>
            <a:chExt cx="3018789" cy="899747"/>
          </a:xfrm>
        </p:grpSpPr>
        <p:sp>
          <p:nvSpPr>
            <p:cNvPr id="59" name="Rectangle"/>
            <p:cNvSpPr/>
            <p:nvPr/>
          </p:nvSpPr>
          <p:spPr>
            <a:xfrm flipH="1">
              <a:off x="0" y="28271"/>
              <a:ext cx="3018790" cy="843208"/>
            </a:xfrm>
            <a:prstGeom prst="rect">
              <a:avLst/>
            </a:prstGeom>
            <a:solidFill>
              <a:srgbClr val="E6E6E6"/>
            </a:solidFill>
            <a:ln w="12700" cap="flat">
              <a:noFill/>
              <a:miter lim="400000"/>
            </a:ln>
            <a:effectLst/>
          </p:spPr>
          <p:txBody>
            <a:bodyPr wrap="square" lIns="36000" tIns="36000" rIns="36000" bIns="36000" numCol="1" anchor="ctr">
              <a:noAutofit/>
            </a:bodyPr>
            <a:lstStyle/>
            <a:p>
              <a:pPr>
                <a:lnSpc>
                  <a:spcPct val="90000"/>
                </a:lnSpc>
                <a:spcBef>
                  <a:spcPts val="400"/>
                </a:spcBef>
                <a:defRPr sz="1200" b="1"/>
              </a:pPr>
              <a:endParaRPr/>
            </a:p>
          </p:txBody>
        </p:sp>
        <p:sp>
          <p:nvSpPr>
            <p:cNvPr id="60" name="INSERT FOOTER  - Go to tab “insert”  - Select “header &amp; footer” - Insert your text and click ‘Apply to all’"/>
            <p:cNvSpPr txBox="1"/>
            <p:nvPr/>
          </p:nvSpPr>
          <p:spPr>
            <a:xfrm>
              <a:off x="-1" y="-1"/>
              <a:ext cx="3018790" cy="899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79999" tIns="179999" rIns="179999" bIns="179999" numCol="1" anchor="ctr">
              <a:spAutoFit/>
            </a:bodyPr>
            <a:lstStyle/>
            <a:p>
              <a:pPr>
                <a:lnSpc>
                  <a:spcPct val="90000"/>
                </a:lnSpc>
                <a:spcBef>
                  <a:spcPts val="200"/>
                </a:spcBef>
                <a:defRPr sz="1200" b="1"/>
              </a:pPr>
              <a:r>
                <a:t>INSERT FOOTER </a:t>
              </a:r>
              <a:br/>
              <a:r>
                <a:rPr sz="1000" b="0"/>
                <a:t>- Go to tab </a:t>
              </a:r>
              <a:r>
                <a:rPr sz="1000"/>
                <a:t>“insert”</a:t>
              </a:r>
              <a:r>
                <a:rPr sz="1000" b="0"/>
                <a:t> </a:t>
              </a:r>
              <a:br>
                <a:rPr sz="1000" b="0"/>
              </a:br>
              <a:r>
                <a:rPr sz="1000" b="0"/>
                <a:t>- Select </a:t>
              </a:r>
              <a:r>
                <a:rPr sz="1000"/>
                <a:t>“header &amp; footer”</a:t>
              </a:r>
              <a:br>
                <a:rPr sz="1000"/>
              </a:br>
              <a:r>
                <a:rPr sz="1000" b="0"/>
                <a:t>- Insert your text and click </a:t>
              </a:r>
              <a:r>
                <a:rPr sz="1000"/>
                <a:t>‘Apply to all’</a:t>
              </a:r>
            </a:p>
          </p:txBody>
        </p:sp>
      </p:grpSp>
      <p:grpSp>
        <p:nvGrpSpPr>
          <p:cNvPr id="64" name="Group 92"/>
          <p:cNvGrpSpPr/>
          <p:nvPr/>
        </p:nvGrpSpPr>
        <p:grpSpPr>
          <a:xfrm>
            <a:off x="-3101344" y="6019795"/>
            <a:ext cx="3018795" cy="834412"/>
            <a:chOff x="0" y="0"/>
            <a:chExt cx="3018794" cy="834410"/>
          </a:xfrm>
        </p:grpSpPr>
        <p:sp>
          <p:nvSpPr>
            <p:cNvPr id="62" name="Straight Connector 93"/>
            <p:cNvSpPr/>
            <p:nvPr/>
          </p:nvSpPr>
          <p:spPr>
            <a:xfrm flipH="1" flipV="1">
              <a:off x="-1" y="834408"/>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sp>
          <p:nvSpPr>
            <p:cNvPr id="63" name="Straight Connector 94"/>
            <p:cNvSpPr/>
            <p:nvPr/>
          </p:nvSpPr>
          <p:spPr>
            <a:xfrm flipH="1" flipV="1">
              <a:off x="-1" y="-1"/>
              <a:ext cx="3018795" cy="2"/>
            </a:xfrm>
            <a:prstGeom prst="line">
              <a:avLst/>
            </a:prstGeom>
            <a:noFill/>
            <a:ln w="6350" cap="flat">
              <a:solidFill>
                <a:srgbClr val="FF0000"/>
              </a:solidFill>
              <a:prstDash val="dash"/>
              <a:miter lim="800000"/>
            </a:ln>
            <a:effectLst/>
          </p:spPr>
          <p:txBody>
            <a:bodyPr wrap="square" lIns="45718" tIns="45718" rIns="45718" bIns="45718" numCol="1" anchor="t">
              <a:noAutofit/>
            </a:bodyPr>
            <a:lstStyle/>
            <a:p>
              <a:endParaRPr/>
            </a:p>
          </p:txBody>
        </p:sp>
      </p:grpSp>
      <p:sp>
        <p:nvSpPr>
          <p:cNvPr id="65" name="Body Level One…"/>
          <p:cNvSpPr txBox="1">
            <a:spLocks noGrp="1"/>
          </p:cNvSpPr>
          <p:nvPr>
            <p:ph type="body" idx="1"/>
          </p:nvPr>
        </p:nvSpPr>
        <p:spPr>
          <a:xfrm>
            <a:off x="658450" y="1544637"/>
            <a:ext cx="10874740" cy="44751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xfrm>
            <a:off x="658812" y="515833"/>
            <a:ext cx="10863262" cy="854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r>
              <a:t>Title Text</a:t>
            </a:r>
          </a:p>
        </p:txBody>
      </p:sp>
      <p:sp>
        <p:nvSpPr>
          <p:cNvPr id="67" name="Slide Number"/>
          <p:cNvSpPr txBox="1">
            <a:spLocks noGrp="1"/>
          </p:cNvSpPr>
          <p:nvPr>
            <p:ph type="sldNum" sz="quarter" idx="2"/>
          </p:nvPr>
        </p:nvSpPr>
        <p:spPr>
          <a:xfrm>
            <a:off x="351370" y="6383738"/>
            <a:ext cx="174477" cy="165101"/>
          </a:xfrm>
          <a:prstGeom prst="rect">
            <a:avLst/>
          </a:prstGeom>
          <a:ln w="12700">
            <a:miter lim="400000"/>
          </a:ln>
        </p:spPr>
        <p:txBody>
          <a:bodyPr wrap="none" lIns="0" tIns="0" rIns="0" bIns="0" anchor="ctr">
            <a:spAutoFit/>
          </a:bodyPr>
          <a:lstStyle>
            <a:lvl1pPr>
              <a:defRPr sz="1200" b="1">
                <a:solidFill>
                  <a:schemeClr val="accent1"/>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transition spd="med"/>
  <p:txStyles>
    <p:titleStyle>
      <a:lvl1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1pPr>
      <a:lvl2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2pPr>
      <a:lvl3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3pPr>
      <a:lvl4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4pPr>
      <a:lvl5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5pPr>
      <a:lvl6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6pPr>
      <a:lvl7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7pPr>
      <a:lvl8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8pPr>
      <a:lvl9pPr marL="0" marR="0" indent="0" algn="l" defTabSz="914400" rtl="0" latinLnBrk="0">
        <a:lnSpc>
          <a:spcPct val="70000"/>
        </a:lnSpc>
        <a:spcBef>
          <a:spcPts val="0"/>
        </a:spcBef>
        <a:spcAft>
          <a:spcPts val="0"/>
        </a:spcAft>
        <a:buClrTx/>
        <a:buSzTx/>
        <a:buFontTx/>
        <a:buNone/>
        <a:tabLst/>
        <a:defRPr sz="4000" b="1" i="0" u="none" strike="noStrike" cap="all" spc="0" baseline="0">
          <a:solidFill>
            <a:schemeClr val="accent1"/>
          </a:solidFill>
          <a:uFillTx/>
          <a:latin typeface="+mj-lt"/>
          <a:ea typeface="+mj-ea"/>
          <a:cs typeface="+mj-cs"/>
          <a:sym typeface="Tw Cen MT"/>
        </a:defRPr>
      </a:lvl9pPr>
    </p:titleStyle>
    <p:bodyStyle>
      <a:lvl1pPr marL="0" marR="0" indent="0" algn="l" defTabSz="914400" rtl="0" latinLnBrk="0">
        <a:lnSpc>
          <a:spcPts val="2400"/>
        </a:lnSpc>
        <a:spcBef>
          <a:spcPts val="0"/>
        </a:spcBef>
        <a:spcAft>
          <a:spcPts val="0"/>
        </a:spcAft>
        <a:buClrTx/>
        <a:buSzTx/>
        <a:buFontTx/>
        <a:buNone/>
        <a:tabLst/>
        <a:defRPr sz="2800" b="0" i="0" u="none" strike="noStrike" cap="none" spc="0" baseline="0">
          <a:solidFill>
            <a:schemeClr val="accent1"/>
          </a:solidFill>
          <a:uFillTx/>
          <a:latin typeface="+mj-lt"/>
          <a:ea typeface="+mj-ea"/>
          <a:cs typeface="+mj-cs"/>
          <a:sym typeface="Tw Cen MT"/>
        </a:defRPr>
      </a:lvl1pPr>
      <a:lvl2pPr marL="0" marR="0" indent="0" algn="l" defTabSz="914400" rtl="0" latinLnBrk="0">
        <a:lnSpc>
          <a:spcPts val="2400"/>
        </a:lnSpc>
        <a:spcBef>
          <a:spcPts val="0"/>
        </a:spcBef>
        <a:spcAft>
          <a:spcPts val="0"/>
        </a:spcAft>
        <a:buClrTx/>
        <a:buSzTx/>
        <a:buFontTx/>
        <a:buNone/>
        <a:tabLst/>
        <a:defRPr sz="2800" b="0" i="0" u="none" strike="noStrike" cap="none" spc="0" baseline="0">
          <a:solidFill>
            <a:schemeClr val="accent1"/>
          </a:solidFill>
          <a:uFillTx/>
          <a:latin typeface="+mj-lt"/>
          <a:ea typeface="+mj-ea"/>
          <a:cs typeface="+mj-cs"/>
          <a:sym typeface="Tw Cen MT"/>
        </a:defRPr>
      </a:lvl2pPr>
      <a:lvl3pPr marL="253363" marR="0" indent="-253363" algn="l" defTabSz="914400" rtl="0" latinLnBrk="0">
        <a:lnSpc>
          <a:spcPts val="2400"/>
        </a:lnSpc>
        <a:spcBef>
          <a:spcPts val="0"/>
        </a:spcBef>
        <a:spcAft>
          <a:spcPts val="0"/>
        </a:spcAft>
        <a:buClrTx/>
        <a:buSzPct val="80000"/>
        <a:buFontTx/>
        <a:buChar char="•"/>
        <a:tabLst/>
        <a:defRPr sz="2800" b="0" i="0" u="none" strike="noStrike" cap="none" spc="0" baseline="0">
          <a:solidFill>
            <a:schemeClr val="accent1"/>
          </a:solidFill>
          <a:uFillTx/>
          <a:latin typeface="+mj-lt"/>
          <a:ea typeface="+mj-ea"/>
          <a:cs typeface="+mj-cs"/>
          <a:sym typeface="Tw Cen MT"/>
        </a:defRPr>
      </a:lvl3pPr>
      <a:lvl4pPr marL="434338" marR="0" indent="-253363" algn="l" defTabSz="914400" rtl="0" latinLnBrk="0">
        <a:lnSpc>
          <a:spcPts val="2400"/>
        </a:lnSpc>
        <a:spcBef>
          <a:spcPts val="0"/>
        </a:spcBef>
        <a:spcAft>
          <a:spcPts val="0"/>
        </a:spcAft>
        <a:buClrTx/>
        <a:buSzPct val="80000"/>
        <a:buFontTx/>
        <a:buChar char="•"/>
        <a:tabLst/>
        <a:defRPr sz="2800" b="0" i="0" u="none" strike="noStrike" cap="none" spc="0" baseline="0">
          <a:solidFill>
            <a:schemeClr val="accent1"/>
          </a:solidFill>
          <a:uFillTx/>
          <a:latin typeface="+mj-lt"/>
          <a:ea typeface="+mj-ea"/>
          <a:cs typeface="+mj-cs"/>
          <a:sym typeface="Tw Cen MT"/>
        </a:defRPr>
      </a:lvl4pPr>
      <a:lvl5pPr marL="615313" marR="0" indent="-253363" algn="l" defTabSz="914400" rtl="0" latinLnBrk="0">
        <a:lnSpc>
          <a:spcPts val="2400"/>
        </a:lnSpc>
        <a:spcBef>
          <a:spcPts val="0"/>
        </a:spcBef>
        <a:spcAft>
          <a:spcPts val="0"/>
        </a:spcAft>
        <a:buClrTx/>
        <a:buSzPct val="80000"/>
        <a:buFontTx/>
        <a:buChar char="•"/>
        <a:tabLst/>
        <a:defRPr sz="2800" b="0" i="0" u="none" strike="noStrike" cap="none" spc="0" baseline="0">
          <a:solidFill>
            <a:schemeClr val="accent1"/>
          </a:solidFill>
          <a:uFillTx/>
          <a:latin typeface="+mj-lt"/>
          <a:ea typeface="+mj-ea"/>
          <a:cs typeface="+mj-cs"/>
          <a:sym typeface="Tw Cen MT"/>
        </a:defRPr>
      </a:lvl5pPr>
      <a:lvl6pPr marL="782955" marR="0" indent="-240030" algn="l" defTabSz="914400" rtl="0" latinLnBrk="0">
        <a:lnSpc>
          <a:spcPts val="2400"/>
        </a:lnSpc>
        <a:spcBef>
          <a:spcPts val="0"/>
        </a:spcBef>
        <a:spcAft>
          <a:spcPts val="0"/>
        </a:spcAft>
        <a:buClrTx/>
        <a:buSzPct val="80000"/>
        <a:buFontTx/>
        <a:buChar char="•"/>
        <a:tabLst/>
        <a:defRPr sz="2800" b="0" i="0" u="none" strike="noStrike" cap="none" spc="0" baseline="0">
          <a:solidFill>
            <a:schemeClr val="accent1"/>
          </a:solidFill>
          <a:uFillTx/>
          <a:latin typeface="+mj-lt"/>
          <a:ea typeface="+mj-ea"/>
          <a:cs typeface="+mj-cs"/>
          <a:sym typeface="Tw Cen MT"/>
        </a:defRPr>
      </a:lvl6pPr>
      <a:lvl7pPr marL="3098800" marR="0" indent="-355600" algn="l" defTabSz="914400" rtl="0" latinLnBrk="0">
        <a:lnSpc>
          <a:spcPts val="2400"/>
        </a:lnSpc>
        <a:spcBef>
          <a:spcPts val="0"/>
        </a:spcBef>
        <a:spcAft>
          <a:spcPts val="0"/>
        </a:spcAft>
        <a:buClrTx/>
        <a:buSzPct val="100000"/>
        <a:buFontTx/>
        <a:buChar char="•"/>
        <a:tabLst/>
        <a:defRPr sz="2800" b="0" i="0" u="none" strike="noStrike" cap="none" spc="0" baseline="0">
          <a:solidFill>
            <a:schemeClr val="accent1"/>
          </a:solidFill>
          <a:uFillTx/>
          <a:latin typeface="+mj-lt"/>
          <a:ea typeface="+mj-ea"/>
          <a:cs typeface="+mj-cs"/>
          <a:sym typeface="Tw Cen MT"/>
        </a:defRPr>
      </a:lvl7pPr>
      <a:lvl8pPr marL="3556000" marR="0" indent="-355600" algn="l" defTabSz="914400" rtl="0" latinLnBrk="0">
        <a:lnSpc>
          <a:spcPts val="2400"/>
        </a:lnSpc>
        <a:spcBef>
          <a:spcPts val="0"/>
        </a:spcBef>
        <a:spcAft>
          <a:spcPts val="0"/>
        </a:spcAft>
        <a:buClrTx/>
        <a:buSzPct val="100000"/>
        <a:buFontTx/>
        <a:buChar char="•"/>
        <a:tabLst/>
        <a:defRPr sz="2800" b="0" i="0" u="none" strike="noStrike" cap="none" spc="0" baseline="0">
          <a:solidFill>
            <a:schemeClr val="accent1"/>
          </a:solidFill>
          <a:uFillTx/>
          <a:latin typeface="+mj-lt"/>
          <a:ea typeface="+mj-ea"/>
          <a:cs typeface="+mj-cs"/>
          <a:sym typeface="Tw Cen MT"/>
        </a:defRPr>
      </a:lvl8pPr>
      <a:lvl9pPr marL="4013200" marR="0" indent="-355600" algn="l" defTabSz="914400" rtl="0" latinLnBrk="0">
        <a:lnSpc>
          <a:spcPts val="2400"/>
        </a:lnSpc>
        <a:spcBef>
          <a:spcPts val="0"/>
        </a:spcBef>
        <a:spcAft>
          <a:spcPts val="0"/>
        </a:spcAft>
        <a:buClrTx/>
        <a:buSzPct val="100000"/>
        <a:buFontTx/>
        <a:buChar char="•"/>
        <a:tabLst/>
        <a:defRPr sz="2800" b="0" i="0" u="none" strike="noStrike" cap="none" spc="0" baseline="0">
          <a:solidFill>
            <a:schemeClr val="accent1"/>
          </a:solidFill>
          <a:uFillTx/>
          <a:latin typeface="+mj-lt"/>
          <a:ea typeface="+mj-ea"/>
          <a:cs typeface="+mj-cs"/>
          <a:sym typeface="Tw Cen MT"/>
        </a:defRPr>
      </a:lvl9pPr>
    </p:bodyStyle>
    <p:otherStyle>
      <a:lvl1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w Cen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4.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image" Target="../media/image5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hyperlink" Target="mailto:m.prastalo@levi9.com"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3" name="Title 1"/>
          <p:cNvSpPr txBox="1">
            <a:spLocks noGrp="1"/>
          </p:cNvSpPr>
          <p:nvPr>
            <p:ph type="title"/>
          </p:nvPr>
        </p:nvSpPr>
        <p:spPr>
          <a:xfrm>
            <a:off x="995362" y="3329637"/>
            <a:ext cx="10537826" cy="1227575"/>
          </a:xfrm>
          <a:prstGeom prst="rect">
            <a:avLst/>
          </a:prstGeom>
        </p:spPr>
        <p:txBody>
          <a:bodyPr/>
          <a:lstStyle/>
          <a:p>
            <a:r>
              <a:t>Introduction to ios development</a:t>
            </a:r>
          </a:p>
        </p:txBody>
      </p:sp>
      <p:sp>
        <p:nvSpPr>
          <p:cNvPr id="2554" name="Text Placeholder 8"/>
          <p:cNvSpPr txBox="1">
            <a:spLocks noGrp="1"/>
          </p:cNvSpPr>
          <p:nvPr>
            <p:ph type="body" sz="quarter" idx="1"/>
          </p:nvPr>
        </p:nvSpPr>
        <p:spPr>
          <a:xfrm>
            <a:off x="995362" y="5901351"/>
            <a:ext cx="10537826" cy="275614"/>
          </a:xfrm>
          <a:prstGeom prst="rect">
            <a:avLst/>
          </a:prstGeom>
        </p:spPr>
        <p:txBody>
          <a:bodyPr anchor="b"/>
          <a:lstStyle>
            <a:lvl1pPr>
              <a:lnSpc>
                <a:spcPct val="100000"/>
              </a:lnSpc>
              <a:defRPr sz="1500"/>
            </a:lvl1pPr>
          </a:lstStyle>
          <a:p>
            <a:r>
              <a:rPr dirty="0"/>
              <a:t>Novi Sad, </a:t>
            </a:r>
            <a:r>
              <a:rPr lang="sr-Latn-RS" dirty="0"/>
              <a:t>13</a:t>
            </a:r>
            <a:r>
              <a:rPr dirty="0"/>
              <a:t>-5-202</a:t>
            </a:r>
            <a:r>
              <a:rPr lang="sr-Latn-RS"/>
              <a:t>3</a:t>
            </a:r>
            <a:endParaRPr/>
          </a:p>
        </p:txBody>
      </p:sp>
      <p:sp>
        <p:nvSpPr>
          <p:cNvPr id="2555" name="Text Placeholder 40"/>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Mile </a:t>
            </a:r>
            <a:r>
              <a:rPr dirty="0" err="1"/>
              <a:t>Praštalo</a:t>
            </a:r>
            <a:r>
              <a:rPr lang="en-US" dirty="0"/>
              <a:t>, Dejan </a:t>
            </a:r>
            <a:r>
              <a:rPr lang="en-US" dirty="0" err="1"/>
              <a:t>Dragić</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 name="Title 1"/>
          <p:cNvSpPr txBox="1">
            <a:spLocks noGrp="1"/>
          </p:cNvSpPr>
          <p:nvPr>
            <p:ph type="title"/>
          </p:nvPr>
        </p:nvSpPr>
        <p:spPr>
          <a:xfrm>
            <a:off x="658811" y="515833"/>
            <a:ext cx="10863264" cy="854076"/>
          </a:xfrm>
          <a:prstGeom prst="rect">
            <a:avLst/>
          </a:prstGeom>
        </p:spPr>
        <p:txBody>
          <a:bodyPr/>
          <a:lstStyle/>
          <a:p>
            <a:r>
              <a:rPr dirty="0"/>
              <a:t>iOS Architecture - </a:t>
            </a:r>
            <a:r>
              <a:rPr lang="en-US" dirty="0"/>
              <a:t>MEDIA</a:t>
            </a:r>
            <a:endParaRPr dirty="0"/>
          </a:p>
        </p:txBody>
      </p:sp>
      <p:sp>
        <p:nvSpPr>
          <p:cNvPr id="2588" name="Content Placeholder 2"/>
          <p:cNvSpPr txBox="1">
            <a:spLocks noGrp="1"/>
          </p:cNvSpPr>
          <p:nvPr>
            <p:ph type="body" idx="1"/>
          </p:nvPr>
        </p:nvSpPr>
        <p:spPr>
          <a:xfrm>
            <a:off x="658450" y="1544635"/>
            <a:ext cx="10863264" cy="4797531"/>
          </a:xfrm>
          <a:prstGeom prst="rect">
            <a:avLst/>
          </a:prstGeom>
        </p:spPr>
        <p:txBody>
          <a:bodyPr/>
          <a:lstStyle/>
          <a:p>
            <a:endParaRPr lang="en-GB" dirty="0"/>
          </a:p>
          <a:p>
            <a:r>
              <a:rPr lang="en-GB" dirty="0"/>
              <a:t>Audio functionality</a:t>
            </a:r>
          </a:p>
          <a:p>
            <a:endParaRPr lang="en-GB" dirty="0"/>
          </a:p>
          <a:p>
            <a:r>
              <a:rPr lang="en-GB" dirty="0"/>
              <a:t>Video functionality (animations, video effects)</a:t>
            </a:r>
          </a:p>
          <a:p>
            <a:endParaRPr lang="en-GB" dirty="0"/>
          </a:p>
        </p:txBody>
      </p:sp>
      <p:pic>
        <p:nvPicPr>
          <p:cNvPr id="3" name="Picture 2" descr="A picture containing text, screenshot, font, number&#10;&#10;Description automatically generated">
            <a:extLst>
              <a:ext uri="{FF2B5EF4-FFF2-40B4-BE49-F238E27FC236}">
                <a16:creationId xmlns:a16="http://schemas.microsoft.com/office/drawing/2014/main" id="{DCC9C9BC-12C3-6C59-501A-E4C0726E3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393" y="3500412"/>
            <a:ext cx="5241896" cy="2874988"/>
          </a:xfrm>
          <a:prstGeom prst="rect">
            <a:avLst/>
          </a:prstGeom>
        </p:spPr>
      </p:pic>
    </p:spTree>
    <p:extLst>
      <p:ext uri="{BB962C8B-B14F-4D97-AF65-F5344CB8AC3E}">
        <p14:creationId xmlns:p14="http://schemas.microsoft.com/office/powerpoint/2010/main" val="243295353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7" name="Title 1"/>
          <p:cNvSpPr txBox="1">
            <a:spLocks noGrp="1"/>
          </p:cNvSpPr>
          <p:nvPr>
            <p:ph type="title"/>
          </p:nvPr>
        </p:nvSpPr>
        <p:spPr>
          <a:xfrm>
            <a:off x="658811" y="515833"/>
            <a:ext cx="10863264" cy="854076"/>
          </a:xfrm>
          <a:prstGeom prst="rect">
            <a:avLst/>
          </a:prstGeom>
        </p:spPr>
        <p:txBody>
          <a:bodyPr/>
          <a:lstStyle/>
          <a:p>
            <a:r>
              <a:t>iOS Architecture - Coc</a:t>
            </a:r>
            <a:r>
              <a:rPr lang="en-US"/>
              <a:t>o</a:t>
            </a:r>
            <a:r>
              <a:t>a Touch</a:t>
            </a:r>
          </a:p>
        </p:txBody>
      </p:sp>
      <p:sp>
        <p:nvSpPr>
          <p:cNvPr id="2588" name="Content Placeholder 2"/>
          <p:cNvSpPr txBox="1">
            <a:spLocks noGrp="1"/>
          </p:cNvSpPr>
          <p:nvPr>
            <p:ph type="body" idx="1"/>
          </p:nvPr>
        </p:nvSpPr>
        <p:spPr>
          <a:xfrm>
            <a:off x="658449" y="1544636"/>
            <a:ext cx="10874741" cy="4475166"/>
          </a:xfrm>
          <a:prstGeom prst="rect">
            <a:avLst/>
          </a:prstGeom>
        </p:spPr>
        <p:txBody>
          <a:bodyPr/>
          <a:lstStyle/>
          <a:p>
            <a:endParaRPr dirty="0"/>
          </a:p>
          <a:p>
            <a:r>
              <a:rPr dirty="0"/>
              <a:t>View Hierarchy - Buttons, Labels, Images</a:t>
            </a:r>
          </a:p>
          <a:p>
            <a:endParaRPr dirty="0"/>
          </a:p>
          <a:p>
            <a:r>
              <a:rPr dirty="0"/>
              <a:t>Alerts, Controls, Tap events app responds to</a:t>
            </a:r>
          </a:p>
          <a:p>
            <a:endParaRPr dirty="0"/>
          </a:p>
          <a:p>
            <a:r>
              <a:rPr dirty="0" err="1"/>
              <a:t>UIKit</a:t>
            </a:r>
            <a:r>
              <a:rPr dirty="0"/>
              <a:t> like Map, Message or Web (can be imported as a View and give its features)</a:t>
            </a:r>
          </a:p>
        </p:txBody>
      </p:sp>
      <p:pic>
        <p:nvPicPr>
          <p:cNvPr id="3" name="Picture 2" descr="A picture containing text, screenshot, font&#10;&#10;Description automatically generated">
            <a:extLst>
              <a:ext uri="{FF2B5EF4-FFF2-40B4-BE49-F238E27FC236}">
                <a16:creationId xmlns:a16="http://schemas.microsoft.com/office/drawing/2014/main" id="{BAD2F0E6-A03F-7899-1C2F-E13D300F6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229" y="3492502"/>
            <a:ext cx="4292600" cy="252730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 name="Title 1"/>
          <p:cNvSpPr txBox="1">
            <a:spLocks noGrp="1"/>
          </p:cNvSpPr>
          <p:nvPr>
            <p:ph type="title"/>
          </p:nvPr>
        </p:nvSpPr>
        <p:spPr>
          <a:xfrm>
            <a:off x="638880" y="173812"/>
            <a:ext cx="10909642" cy="1652002"/>
          </a:xfrm>
          <a:prstGeom prst="rect">
            <a:avLst/>
          </a:prstGeom>
        </p:spPr>
        <p:txBody>
          <a:bodyPr lIns="45719" tIns="45719" rIns="45719" bIns="45719"/>
          <a:lstStyle>
            <a:lvl1pPr algn="ctr">
              <a:defRPr sz="6100"/>
            </a:lvl1pPr>
          </a:lstStyle>
          <a:p>
            <a:r>
              <a:t>App lifecycle</a:t>
            </a:r>
          </a:p>
        </p:txBody>
      </p:sp>
      <p:pic>
        <p:nvPicPr>
          <p:cNvPr id="2591" name="Picture 2" descr="Picture 2"/>
          <p:cNvPicPr>
            <a:picLocks noChangeAspect="1"/>
          </p:cNvPicPr>
          <p:nvPr/>
        </p:nvPicPr>
        <p:blipFill>
          <a:blip r:embed="rId2"/>
          <a:stretch>
            <a:fillRect/>
          </a:stretch>
        </p:blipFill>
        <p:spPr>
          <a:xfrm>
            <a:off x="638875" y="1559695"/>
            <a:ext cx="4576114" cy="5056481"/>
          </a:xfrm>
          <a:prstGeom prst="rect">
            <a:avLst/>
          </a:prstGeom>
          <a:ln w="12700">
            <a:miter lim="400000"/>
          </a:ln>
        </p:spPr>
      </p:pic>
      <p:pic>
        <p:nvPicPr>
          <p:cNvPr id="2592" name="Picture 4" descr="Picture 4"/>
          <p:cNvPicPr>
            <a:picLocks noChangeAspect="1"/>
          </p:cNvPicPr>
          <p:nvPr/>
        </p:nvPicPr>
        <p:blipFill>
          <a:blip r:embed="rId3"/>
          <a:stretch>
            <a:fillRect/>
          </a:stretch>
        </p:blipFill>
        <p:spPr>
          <a:xfrm>
            <a:off x="5746616" y="1559695"/>
            <a:ext cx="5795394" cy="505648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 name="Title 1"/>
          <p:cNvSpPr txBox="1">
            <a:spLocks noGrp="1"/>
          </p:cNvSpPr>
          <p:nvPr>
            <p:ph type="title"/>
          </p:nvPr>
        </p:nvSpPr>
        <p:spPr>
          <a:xfrm>
            <a:off x="643466" y="321734"/>
            <a:ext cx="10905068" cy="1135737"/>
          </a:xfrm>
          <a:prstGeom prst="rect">
            <a:avLst/>
          </a:prstGeom>
        </p:spPr>
        <p:txBody>
          <a:bodyPr lIns="45719" tIns="45719" rIns="45719" bIns="45719"/>
          <a:lstStyle>
            <a:lvl1pPr>
              <a:defRPr sz="3600"/>
            </a:lvl1pPr>
          </a:lstStyle>
          <a:p>
            <a:r>
              <a:t>View controller lifecycle</a:t>
            </a:r>
          </a:p>
        </p:txBody>
      </p:sp>
      <p:sp>
        <p:nvSpPr>
          <p:cNvPr id="2595" name="Rectangle 4"/>
          <p:cNvSpPr txBox="1"/>
          <p:nvPr/>
        </p:nvSpPr>
        <p:spPr>
          <a:xfrm>
            <a:off x="689188" y="2069787"/>
            <a:ext cx="4197310" cy="36659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indent="-228600">
              <a:lnSpc>
                <a:spcPct val="81000"/>
              </a:lnSpc>
              <a:spcBef>
                <a:spcPts val="600"/>
              </a:spcBef>
              <a:buSzPct val="100000"/>
              <a:buFont typeface="Arial"/>
              <a:buChar char="•"/>
              <a:defRPr sz="1300"/>
            </a:pPr>
            <a:r>
              <a:rPr b="1"/>
              <a:t>ViewDidLoad</a:t>
            </a:r>
            <a:r>
              <a:t> - Called when you create the class and load from xib. Great for initial setup and one-time-only work.</a:t>
            </a:r>
            <a:br/>
            <a:endParaRPr/>
          </a:p>
          <a:p>
            <a:pPr indent="-228600">
              <a:lnSpc>
                <a:spcPct val="81000"/>
              </a:lnSpc>
              <a:spcBef>
                <a:spcPts val="600"/>
              </a:spcBef>
              <a:buSzPct val="100000"/>
              <a:buFont typeface="Arial"/>
              <a:buChar char="•"/>
              <a:defRPr sz="1300"/>
            </a:pPr>
            <a:r>
              <a:t> </a:t>
            </a:r>
            <a:r>
              <a:rPr b="1"/>
              <a:t>ViewWillAppear</a:t>
            </a:r>
            <a:r>
              <a:t> - Called right before your view appears, good for hiding/showing fields or any operations that you want to happen every time before the view is visible. Because you might be going back and forth between views, this will be called every time your view is about to appear on the screen.</a:t>
            </a:r>
            <a:br/>
            <a:endParaRPr/>
          </a:p>
          <a:p>
            <a:pPr indent="-228600">
              <a:lnSpc>
                <a:spcPct val="81000"/>
              </a:lnSpc>
              <a:spcBef>
                <a:spcPts val="600"/>
              </a:spcBef>
              <a:buSzPct val="100000"/>
              <a:buFont typeface="Arial"/>
              <a:buChar char="•"/>
              <a:defRPr sz="1300"/>
            </a:pPr>
            <a:r>
              <a:rPr b="1"/>
              <a:t>ViewDidAppear</a:t>
            </a:r>
            <a:r>
              <a:t> - Called after the view appears - great place to start an animations or the loading of external data from an API.</a:t>
            </a:r>
            <a:br/>
            <a:endParaRPr/>
          </a:p>
          <a:p>
            <a:pPr indent="-228600">
              <a:lnSpc>
                <a:spcPct val="81000"/>
              </a:lnSpc>
              <a:spcBef>
                <a:spcPts val="600"/>
              </a:spcBef>
              <a:buSzPct val="100000"/>
              <a:buFont typeface="Arial"/>
              <a:buChar char="•"/>
              <a:defRPr sz="1300"/>
            </a:pPr>
            <a:r>
              <a:t> </a:t>
            </a:r>
            <a:r>
              <a:rPr b="1"/>
              <a:t>ViewWillDisappear/DidDisappear</a:t>
            </a:r>
            <a:r>
              <a:t> - Same idea as ViewWillAppear/ViewDidAppear.</a:t>
            </a:r>
            <a:br/>
            <a:endParaRPr/>
          </a:p>
          <a:p>
            <a:pPr indent="-228600">
              <a:lnSpc>
                <a:spcPct val="81000"/>
              </a:lnSpc>
              <a:spcBef>
                <a:spcPts val="600"/>
              </a:spcBef>
              <a:buSzPct val="100000"/>
              <a:buFont typeface="Arial"/>
              <a:buChar char="•"/>
              <a:defRPr sz="1300"/>
            </a:pPr>
            <a:r>
              <a:t>  </a:t>
            </a:r>
            <a:r>
              <a:rPr b="1"/>
              <a:t>ViewDidUnload/ViewDidDispose</a:t>
            </a:r>
            <a:r>
              <a:t> - In Objective-C, this is where you do your clean-up and release of stuff, but this is handled automatically so not much you really need to do here</a:t>
            </a:r>
          </a:p>
        </p:txBody>
      </p:sp>
      <p:pic>
        <p:nvPicPr>
          <p:cNvPr id="2596" name="Picture 2" descr="Picture 2"/>
          <p:cNvPicPr>
            <a:picLocks noChangeAspect="1"/>
          </p:cNvPicPr>
          <p:nvPr/>
        </p:nvPicPr>
        <p:blipFill>
          <a:blip r:embed="rId2"/>
          <a:stretch>
            <a:fillRect/>
          </a:stretch>
        </p:blipFill>
        <p:spPr>
          <a:xfrm>
            <a:off x="5292161" y="1059902"/>
            <a:ext cx="6565613" cy="515400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00" name="Picture Placeholder 10"/>
          <p:cNvGrpSpPr/>
          <p:nvPr/>
        </p:nvGrpSpPr>
        <p:grpSpPr>
          <a:xfrm>
            <a:off x="7500945" y="365754"/>
            <a:ext cx="4356094" cy="6126493"/>
            <a:chOff x="0" y="0"/>
            <a:chExt cx="4356093" cy="6126492"/>
          </a:xfrm>
        </p:grpSpPr>
        <p:sp>
          <p:nvSpPr>
            <p:cNvPr id="2598" name="Rectangle"/>
            <p:cNvSpPr/>
            <p:nvPr/>
          </p:nvSpPr>
          <p:spPr>
            <a:xfrm>
              <a:off x="-1" y="0"/>
              <a:ext cx="4356094" cy="6126493"/>
            </a:xfrm>
            <a:prstGeom prst="rect">
              <a:avLst/>
            </a:prstGeom>
            <a:solidFill>
              <a:srgbClr val="F4F4F4"/>
            </a:solidFill>
            <a:ln w="12700" cap="flat">
              <a:noFill/>
              <a:miter lim="400000"/>
            </a:ln>
            <a:effectLst/>
          </p:spPr>
          <p:txBody>
            <a:bodyPr wrap="square" lIns="36000" tIns="36000" rIns="36000" bIns="36000" numCol="1" anchor="t">
              <a:noAutofit/>
            </a:bodyPr>
            <a:lstStyle/>
            <a:p>
              <a:endParaRPr/>
            </a:p>
          </p:txBody>
        </p:sp>
        <p:pic>
          <p:nvPicPr>
            <p:cNvPr id="2599" name="image8.png" descr="image8.png"/>
            <p:cNvPicPr>
              <a:picLocks noChangeAspect="1"/>
            </p:cNvPicPr>
            <p:nvPr/>
          </p:nvPicPr>
          <p:blipFill>
            <a:blip r:embed="rId2"/>
            <a:srcRect l="13431" r="13431"/>
            <a:stretch>
              <a:fillRect/>
            </a:stretch>
          </p:blipFill>
          <p:spPr>
            <a:xfrm>
              <a:off x="-1" y="0"/>
              <a:ext cx="4356094" cy="6126493"/>
            </a:xfrm>
            <a:prstGeom prst="rect">
              <a:avLst/>
            </a:prstGeom>
            <a:ln w="12700" cap="flat">
              <a:noFill/>
              <a:miter lim="400000"/>
            </a:ln>
            <a:effectLst/>
          </p:spPr>
        </p:pic>
      </p:grpSp>
      <p:sp>
        <p:nvSpPr>
          <p:cNvPr id="2601" name="Title 2"/>
          <p:cNvSpPr txBox="1">
            <a:spLocks noGrp="1"/>
          </p:cNvSpPr>
          <p:nvPr>
            <p:ph type="title"/>
          </p:nvPr>
        </p:nvSpPr>
        <p:spPr>
          <a:xfrm>
            <a:off x="995362" y="3419476"/>
            <a:ext cx="5427663" cy="1902263"/>
          </a:xfrm>
          <a:prstGeom prst="rect">
            <a:avLst/>
          </a:prstGeom>
        </p:spPr>
        <p:txBody>
          <a:bodyPr/>
          <a:lstStyle/>
          <a:p>
            <a:r>
              <a:t>Xcode Overview</a:t>
            </a:r>
          </a:p>
        </p:txBody>
      </p:sp>
      <p:sp>
        <p:nvSpPr>
          <p:cNvPr id="2602" name="Text Placeholder 4"/>
          <p:cNvSpPr txBox="1">
            <a:spLocks noGrp="1"/>
          </p:cNvSpPr>
          <p:nvPr>
            <p:ph type="body" sz="quarter" idx="1"/>
          </p:nvPr>
        </p:nvSpPr>
        <p:spPr>
          <a:xfrm>
            <a:off x="995361" y="1666875"/>
            <a:ext cx="2189165" cy="1752601"/>
          </a:xfrm>
          <a:prstGeom prst="rect">
            <a:avLst/>
          </a:prstGeom>
        </p:spPr>
        <p:txBody>
          <a:bodyPr/>
          <a:lstStyle>
            <a:lvl1pPr defTabSz="905255">
              <a:lnSpc>
                <a:spcPts val="13600"/>
              </a:lnSpc>
              <a:defRPr sz="11800"/>
            </a:lvl1pPr>
          </a:lstStyle>
          <a:p>
            <a:r>
              <a:t>02</a:t>
            </a:r>
          </a:p>
        </p:txBody>
      </p:sp>
      <p:sp>
        <p:nvSpPr>
          <p:cNvPr id="2603" name="Slide Number Placeholder 5"/>
          <p:cNvSpPr txBox="1">
            <a:spLocks noGrp="1"/>
          </p:cNvSpPr>
          <p:nvPr>
            <p:ph type="sldNum" sz="quarter" idx="4294967295"/>
          </p:nvPr>
        </p:nvSpPr>
        <p:spPr>
          <a:xfrm>
            <a:off x="658812" y="6083425"/>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5" name="Footer Placeholder 1"/>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06" name="Title 5"/>
          <p:cNvSpPr txBox="1">
            <a:spLocks noGrp="1"/>
          </p:cNvSpPr>
          <p:nvPr>
            <p:ph type="title"/>
          </p:nvPr>
        </p:nvSpPr>
        <p:spPr>
          <a:xfrm>
            <a:off x="658813" y="515833"/>
            <a:ext cx="8966201" cy="854076"/>
          </a:xfrm>
          <a:prstGeom prst="rect">
            <a:avLst/>
          </a:prstGeom>
        </p:spPr>
        <p:txBody>
          <a:bodyPr/>
          <a:lstStyle/>
          <a:p>
            <a:r>
              <a:t>Opening Xcode</a:t>
            </a:r>
          </a:p>
        </p:txBody>
      </p:sp>
      <p:sp>
        <p:nvSpPr>
          <p:cNvPr id="2607"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2608" name="Content Placeholder 4" descr="Content Placeholder 4"/>
          <p:cNvPicPr>
            <a:picLocks noChangeAspect="1"/>
          </p:cNvPicPr>
          <p:nvPr/>
        </p:nvPicPr>
        <p:blipFill>
          <a:blip r:embed="rId2"/>
          <a:stretch>
            <a:fillRect/>
          </a:stretch>
        </p:blipFill>
        <p:spPr>
          <a:xfrm>
            <a:off x="2146620" y="1436010"/>
            <a:ext cx="7898760" cy="459690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0"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11" name="Title 2"/>
          <p:cNvSpPr txBox="1">
            <a:spLocks noGrp="1"/>
          </p:cNvSpPr>
          <p:nvPr>
            <p:ph type="title"/>
          </p:nvPr>
        </p:nvSpPr>
        <p:spPr>
          <a:xfrm>
            <a:off x="658813" y="515833"/>
            <a:ext cx="8966201" cy="854076"/>
          </a:xfrm>
          <a:prstGeom prst="rect">
            <a:avLst/>
          </a:prstGeom>
        </p:spPr>
        <p:txBody>
          <a:bodyPr/>
          <a:lstStyle/>
          <a:p>
            <a:r>
              <a:t>Create new xcode project</a:t>
            </a:r>
          </a:p>
        </p:txBody>
      </p:sp>
      <p:sp>
        <p:nvSpPr>
          <p:cNvPr id="2612"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pic>
        <p:nvPicPr>
          <p:cNvPr id="2613" name="Content Placeholder 4" descr="Content Placeholder 4"/>
          <p:cNvPicPr>
            <a:picLocks noChangeAspect="1"/>
          </p:cNvPicPr>
          <p:nvPr/>
        </p:nvPicPr>
        <p:blipFill>
          <a:blip r:embed="rId2"/>
          <a:stretch>
            <a:fillRect/>
          </a:stretch>
        </p:blipFill>
        <p:spPr>
          <a:xfrm>
            <a:off x="2664500" y="1311402"/>
            <a:ext cx="6863000" cy="4846119"/>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5"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16" name="Title 2"/>
          <p:cNvSpPr txBox="1">
            <a:spLocks noGrp="1"/>
          </p:cNvSpPr>
          <p:nvPr>
            <p:ph type="title"/>
          </p:nvPr>
        </p:nvSpPr>
        <p:spPr>
          <a:xfrm>
            <a:off x="658813" y="515833"/>
            <a:ext cx="8966201" cy="854076"/>
          </a:xfrm>
          <a:prstGeom prst="rect">
            <a:avLst/>
          </a:prstGeom>
        </p:spPr>
        <p:txBody>
          <a:bodyPr/>
          <a:lstStyle/>
          <a:p>
            <a:r>
              <a:t>New project options</a:t>
            </a:r>
          </a:p>
        </p:txBody>
      </p:sp>
      <p:sp>
        <p:nvSpPr>
          <p:cNvPr id="2617"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pic>
        <p:nvPicPr>
          <p:cNvPr id="2618" name="Content Placeholder 4" descr="Content Placeholder 4"/>
          <p:cNvPicPr>
            <a:picLocks noChangeAspect="1"/>
          </p:cNvPicPr>
          <p:nvPr/>
        </p:nvPicPr>
        <p:blipFill>
          <a:blip r:embed="rId2"/>
          <a:stretch>
            <a:fillRect/>
          </a:stretch>
        </p:blipFill>
        <p:spPr>
          <a:xfrm>
            <a:off x="2683912" y="1261456"/>
            <a:ext cx="6943437" cy="4946009"/>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0"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Title of this presentation (Footer Text)</a:t>
            </a:r>
          </a:p>
        </p:txBody>
      </p:sp>
      <p:sp>
        <p:nvSpPr>
          <p:cNvPr id="2621" name="Text Placeholder 1"/>
          <p:cNvSpPr txBox="1">
            <a:spLocks noGrp="1"/>
          </p:cNvSpPr>
          <p:nvPr>
            <p:ph type="body" idx="1"/>
          </p:nvPr>
        </p:nvSpPr>
        <p:spPr>
          <a:xfrm>
            <a:off x="658814" y="1544637"/>
            <a:ext cx="8966201" cy="4475163"/>
          </a:xfrm>
          <a:prstGeom prst="rect">
            <a:avLst/>
          </a:prstGeom>
        </p:spPr>
        <p:txBody>
          <a:bodyPr/>
          <a:lstStyle/>
          <a:p>
            <a:endParaRPr/>
          </a:p>
        </p:txBody>
      </p:sp>
      <p:sp>
        <p:nvSpPr>
          <p:cNvPr id="2622" name="Title 2"/>
          <p:cNvSpPr txBox="1">
            <a:spLocks noGrp="1"/>
          </p:cNvSpPr>
          <p:nvPr>
            <p:ph type="title"/>
          </p:nvPr>
        </p:nvSpPr>
        <p:spPr>
          <a:xfrm>
            <a:off x="658813" y="515833"/>
            <a:ext cx="8966201" cy="854076"/>
          </a:xfrm>
          <a:prstGeom prst="rect">
            <a:avLst/>
          </a:prstGeom>
        </p:spPr>
        <p:txBody>
          <a:bodyPr/>
          <a:lstStyle/>
          <a:p>
            <a:endParaRPr/>
          </a:p>
        </p:txBody>
      </p:sp>
      <p:sp>
        <p:nvSpPr>
          <p:cNvPr id="2623"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pic>
        <p:nvPicPr>
          <p:cNvPr id="2624" name="Content Placeholder 8" descr="Content Placeholder 8"/>
          <p:cNvPicPr>
            <a:picLocks noChangeAspect="1"/>
          </p:cNvPicPr>
          <p:nvPr/>
        </p:nvPicPr>
        <p:blipFill>
          <a:blip r:embed="rId2"/>
          <a:stretch>
            <a:fillRect/>
          </a:stretch>
        </p:blipFill>
        <p:spPr>
          <a:xfrm>
            <a:off x="545484" y="-52507"/>
            <a:ext cx="11101032" cy="6963014"/>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6"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27" name="Text Placeholder 1"/>
          <p:cNvSpPr txBox="1">
            <a:spLocks noGrp="1"/>
          </p:cNvSpPr>
          <p:nvPr>
            <p:ph type="body" idx="1"/>
          </p:nvPr>
        </p:nvSpPr>
        <p:spPr>
          <a:xfrm>
            <a:off x="658814" y="1544637"/>
            <a:ext cx="7806760" cy="4475163"/>
          </a:xfrm>
          <a:prstGeom prst="rect">
            <a:avLst/>
          </a:prstGeom>
        </p:spPr>
        <p:txBody>
          <a:bodyPr/>
          <a:lstStyle/>
          <a:p>
            <a:pPr marL="285750" indent="-285750">
              <a:buSzPct val="100000"/>
              <a:buFont typeface="Arial"/>
              <a:buChar char="•"/>
              <a:defRPr sz="2400" b="1"/>
            </a:pPr>
            <a:r>
              <a:t>AppDelegate</a:t>
            </a:r>
            <a:r>
              <a:rPr b="0"/>
              <a:t>: Responsible for application state. Responds to Application Lifecycle changes.</a:t>
            </a:r>
          </a:p>
          <a:p>
            <a:pPr marL="285750" indent="-285750">
              <a:buSzPct val="100000"/>
              <a:buFont typeface="Arial"/>
              <a:buChar char="•"/>
              <a:defRPr sz="2400" b="1"/>
            </a:pPr>
            <a:r>
              <a:t>SceneDelegate</a:t>
            </a:r>
            <a:r>
              <a:rPr b="0"/>
              <a:t>: We will skip this for now </a:t>
            </a:r>
            <a:r>
              <a:rPr b="0">
                <a:latin typeface="Wingdings"/>
                <a:ea typeface="Wingdings"/>
                <a:cs typeface="Wingdings"/>
                <a:sym typeface="Wingdings"/>
              </a:rPr>
              <a:t>☺</a:t>
            </a:r>
          </a:p>
          <a:p>
            <a:pPr marL="285750" indent="-285750">
              <a:buSzPct val="100000"/>
              <a:buFont typeface="Arial"/>
              <a:buChar char="•"/>
              <a:defRPr sz="2400" b="1"/>
            </a:pPr>
            <a:r>
              <a:t>ViewController</a:t>
            </a:r>
            <a:r>
              <a:rPr b="0"/>
              <a:t>: Contains logic for one screen or part of screen. You will have many ViewControllers in your app.</a:t>
            </a:r>
          </a:p>
          <a:p>
            <a:pPr marL="285750" indent="-285750">
              <a:buSzPct val="100000"/>
              <a:buFont typeface="Arial"/>
              <a:buChar char="•"/>
              <a:defRPr sz="2400" b="1"/>
            </a:pPr>
            <a:r>
              <a:t>Main Storyboard</a:t>
            </a:r>
            <a:r>
              <a:rPr b="0"/>
              <a:t>: One way of creating UI for your application. You can drag and drop elements to your screens.</a:t>
            </a:r>
          </a:p>
          <a:p>
            <a:pPr marL="285750" indent="-285750">
              <a:buSzPct val="100000"/>
              <a:buFont typeface="Arial"/>
              <a:buChar char="•"/>
              <a:defRPr sz="2400" b="1"/>
            </a:pPr>
            <a:r>
              <a:t>Assets</a:t>
            </a:r>
            <a:r>
              <a:rPr b="0"/>
              <a:t>: Contains resources for your app like images, icons, theme colors.</a:t>
            </a:r>
          </a:p>
          <a:p>
            <a:pPr marL="285750" indent="-285750">
              <a:buSzPct val="100000"/>
              <a:buFont typeface="Arial"/>
              <a:buChar char="•"/>
              <a:defRPr sz="2400" b="1"/>
            </a:pPr>
            <a:r>
              <a:t>Info.plist</a:t>
            </a:r>
            <a:r>
              <a:rPr b="0"/>
              <a:t>: Usually contains configuration and info parameters for your application like your app version and permissions that your app requires</a:t>
            </a:r>
          </a:p>
        </p:txBody>
      </p:sp>
      <p:sp>
        <p:nvSpPr>
          <p:cNvPr id="2628" name="Title 2"/>
          <p:cNvSpPr txBox="1">
            <a:spLocks noGrp="1"/>
          </p:cNvSpPr>
          <p:nvPr>
            <p:ph type="title"/>
          </p:nvPr>
        </p:nvSpPr>
        <p:spPr>
          <a:xfrm>
            <a:off x="658811" y="515833"/>
            <a:ext cx="7806760" cy="854076"/>
          </a:xfrm>
          <a:prstGeom prst="rect">
            <a:avLst/>
          </a:prstGeom>
        </p:spPr>
        <p:txBody>
          <a:bodyPr/>
          <a:lstStyle/>
          <a:p>
            <a:r>
              <a:t>Xcode project generated files</a:t>
            </a:r>
          </a:p>
        </p:txBody>
      </p:sp>
      <p:sp>
        <p:nvSpPr>
          <p:cNvPr id="2629"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630" name="Content Placeholder 6" descr="Content Placeholder 6"/>
          <p:cNvPicPr>
            <a:picLocks noChangeAspect="1"/>
          </p:cNvPicPr>
          <p:nvPr/>
        </p:nvPicPr>
        <p:blipFill>
          <a:blip r:embed="rId2"/>
          <a:stretch>
            <a:fillRect/>
          </a:stretch>
        </p:blipFill>
        <p:spPr>
          <a:xfrm>
            <a:off x="8629112" y="42720"/>
            <a:ext cx="3470789" cy="6173138"/>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7" name="Title 1"/>
          <p:cNvSpPr txBox="1">
            <a:spLocks noGrp="1"/>
          </p:cNvSpPr>
          <p:nvPr>
            <p:ph type="title"/>
          </p:nvPr>
        </p:nvSpPr>
        <p:spPr>
          <a:xfrm>
            <a:off x="995362" y="3419476"/>
            <a:ext cx="5427663" cy="1902263"/>
          </a:xfrm>
          <a:prstGeom prst="rect">
            <a:avLst/>
          </a:prstGeom>
        </p:spPr>
        <p:txBody>
          <a:bodyPr/>
          <a:lstStyle/>
          <a:p>
            <a:r>
              <a:t>What is IOS Development</a:t>
            </a:r>
          </a:p>
        </p:txBody>
      </p:sp>
      <p:sp>
        <p:nvSpPr>
          <p:cNvPr id="2558" name="Text Placeholder 4"/>
          <p:cNvSpPr txBox="1">
            <a:spLocks noGrp="1"/>
          </p:cNvSpPr>
          <p:nvPr>
            <p:ph type="body" sz="quarter" idx="1"/>
          </p:nvPr>
        </p:nvSpPr>
        <p:spPr>
          <a:xfrm>
            <a:off x="995361" y="1666875"/>
            <a:ext cx="2189165" cy="1752601"/>
          </a:xfrm>
          <a:prstGeom prst="rect">
            <a:avLst/>
          </a:prstGeom>
        </p:spPr>
        <p:txBody>
          <a:bodyPr/>
          <a:lstStyle>
            <a:lvl1pPr defTabSz="905255">
              <a:lnSpc>
                <a:spcPts val="13600"/>
              </a:lnSpc>
              <a:defRPr sz="11800"/>
            </a:lvl1pPr>
          </a:lstStyle>
          <a:p>
            <a:r>
              <a:t>01</a:t>
            </a:r>
          </a:p>
        </p:txBody>
      </p:sp>
      <p:sp>
        <p:nvSpPr>
          <p:cNvPr id="2559" name="Slide Number Placeholder 3"/>
          <p:cNvSpPr txBox="1">
            <a:spLocks noGrp="1"/>
          </p:cNvSpPr>
          <p:nvPr>
            <p:ph type="sldNum" sz="quarter" idx="4294967295"/>
          </p:nvPr>
        </p:nvSpPr>
        <p:spPr>
          <a:xfrm>
            <a:off x="658812" y="6083425"/>
            <a:ext cx="127001"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fld id="{86CB4B4D-7CA3-9044-876B-883B54F8677D}" type="slidenum">
              <a:t>2</a:t>
            </a:fld>
            <a:endParaRPr/>
          </a:p>
        </p:txBody>
      </p:sp>
      <p:pic>
        <p:nvPicPr>
          <p:cNvPr id="2560" name="Picture Placeholder 6" descr="Picture Placeholder 6"/>
          <p:cNvPicPr>
            <a:picLocks noGrp="1" noChangeAspect="1"/>
          </p:cNvPicPr>
          <p:nvPr>
            <p:ph type="pic" idx="21"/>
          </p:nvPr>
        </p:nvPicPr>
        <p:blipFill>
          <a:blip r:embed="rId2"/>
          <a:stretch>
            <a:fillRect/>
          </a:stretch>
        </p:blipFill>
        <p:spPr>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33" name="Text Placeholder 1"/>
          <p:cNvSpPr txBox="1">
            <a:spLocks noGrp="1"/>
          </p:cNvSpPr>
          <p:nvPr>
            <p:ph type="body" idx="1"/>
          </p:nvPr>
        </p:nvSpPr>
        <p:spPr>
          <a:xfrm>
            <a:off x="658814" y="1544637"/>
            <a:ext cx="8966201" cy="4475163"/>
          </a:xfrm>
          <a:prstGeom prst="rect">
            <a:avLst/>
          </a:prstGeom>
        </p:spPr>
        <p:txBody>
          <a:bodyPr/>
          <a:lstStyle/>
          <a:p>
            <a:pPr marL="457200" indent="-457200">
              <a:buSzPct val="100000"/>
              <a:buFont typeface="Arial"/>
              <a:buChar char="•"/>
            </a:pPr>
            <a:r>
              <a:t>One way to create Application UI.</a:t>
            </a:r>
          </a:p>
          <a:p>
            <a:pPr marL="457200" indent="-457200">
              <a:buSzPct val="100000"/>
              <a:buFont typeface="Arial"/>
              <a:buChar char="•"/>
            </a:pPr>
            <a:r>
              <a:t>Uses drag and drop of UI elements on canvas</a:t>
            </a:r>
          </a:p>
          <a:p>
            <a:pPr marL="457200" indent="-457200">
              <a:buSzPct val="100000"/>
              <a:buFont typeface="Arial"/>
              <a:buChar char="•"/>
            </a:pPr>
            <a:r>
              <a:t>You can have more storyboards. By default there is Main storyboard.</a:t>
            </a:r>
          </a:p>
          <a:p>
            <a:pPr marL="457200" indent="-457200">
              <a:buSzPct val="100000"/>
              <a:buFont typeface="Arial"/>
              <a:buChar char="•"/>
            </a:pPr>
            <a:r>
              <a:t>Alternatives:</a:t>
            </a:r>
          </a:p>
          <a:p>
            <a:pPr marL="523875" lvl="2" indent="-342900">
              <a:buClr>
                <a:schemeClr val="accent3"/>
              </a:buClr>
              <a:buFont typeface="Arial"/>
              <a:defRPr sz="2000">
                <a:solidFill>
                  <a:srgbClr val="706F6F"/>
                </a:solidFill>
              </a:defRPr>
            </a:pPr>
            <a:r>
              <a:t>Creating UI using code</a:t>
            </a:r>
          </a:p>
          <a:p>
            <a:pPr marL="523875" lvl="2" indent="-342900">
              <a:buClr>
                <a:schemeClr val="accent3"/>
              </a:buClr>
              <a:buFont typeface="Arial"/>
              <a:defRPr sz="2000">
                <a:solidFill>
                  <a:srgbClr val="706F6F"/>
                </a:solidFill>
              </a:defRPr>
            </a:pPr>
            <a:r>
              <a:t>SwiftUI</a:t>
            </a:r>
          </a:p>
        </p:txBody>
      </p:sp>
      <p:sp>
        <p:nvSpPr>
          <p:cNvPr id="2634" name="Title 2"/>
          <p:cNvSpPr txBox="1">
            <a:spLocks noGrp="1"/>
          </p:cNvSpPr>
          <p:nvPr>
            <p:ph type="title"/>
          </p:nvPr>
        </p:nvSpPr>
        <p:spPr>
          <a:xfrm>
            <a:off x="658813" y="515833"/>
            <a:ext cx="8966201" cy="854076"/>
          </a:xfrm>
          <a:prstGeom prst="rect">
            <a:avLst/>
          </a:prstGeom>
        </p:spPr>
        <p:txBody>
          <a:bodyPr/>
          <a:lstStyle/>
          <a:p>
            <a:r>
              <a:t>Storyboard</a:t>
            </a:r>
          </a:p>
        </p:txBody>
      </p:sp>
      <p:sp>
        <p:nvSpPr>
          <p:cNvPr id="2635" name="Slide Number Placeholder 3"/>
          <p:cNvSpPr txBox="1">
            <a:spLocks noGrp="1"/>
          </p:cNvSpPr>
          <p:nvPr>
            <p:ph type="sldNum" sz="quarter" idx="4294967295"/>
          </p:nvPr>
        </p:nvSpPr>
        <p:spPr>
          <a:xfrm>
            <a:off x="351369" y="6383738"/>
            <a:ext cx="174478"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7"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Title of this presentation (Footer Text)</a:t>
            </a:r>
          </a:p>
        </p:txBody>
      </p:sp>
      <p:sp>
        <p:nvSpPr>
          <p:cNvPr id="2638" name="Text Placeholder 1"/>
          <p:cNvSpPr txBox="1">
            <a:spLocks noGrp="1"/>
          </p:cNvSpPr>
          <p:nvPr>
            <p:ph type="body" idx="1"/>
          </p:nvPr>
        </p:nvSpPr>
        <p:spPr>
          <a:xfrm>
            <a:off x="658814" y="1544637"/>
            <a:ext cx="8966201" cy="4475163"/>
          </a:xfrm>
          <a:prstGeom prst="rect">
            <a:avLst/>
          </a:prstGeom>
        </p:spPr>
        <p:txBody>
          <a:bodyPr/>
          <a:lstStyle/>
          <a:p>
            <a:endParaRPr/>
          </a:p>
        </p:txBody>
      </p:sp>
      <p:sp>
        <p:nvSpPr>
          <p:cNvPr id="2639" name="Title 2"/>
          <p:cNvSpPr txBox="1">
            <a:spLocks noGrp="1"/>
          </p:cNvSpPr>
          <p:nvPr>
            <p:ph type="title"/>
          </p:nvPr>
        </p:nvSpPr>
        <p:spPr>
          <a:xfrm>
            <a:off x="658813" y="515833"/>
            <a:ext cx="8966201" cy="854076"/>
          </a:xfrm>
          <a:prstGeom prst="rect">
            <a:avLst/>
          </a:prstGeom>
        </p:spPr>
        <p:txBody>
          <a:bodyPr/>
          <a:lstStyle/>
          <a:p>
            <a:endParaRPr/>
          </a:p>
        </p:txBody>
      </p:sp>
      <p:sp>
        <p:nvSpPr>
          <p:cNvPr id="2640"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2641" name="Content Placeholder 40" descr="Content Placeholder 40"/>
          <p:cNvPicPr>
            <a:picLocks noChangeAspect="1"/>
          </p:cNvPicPr>
          <p:nvPr/>
        </p:nvPicPr>
        <p:blipFill>
          <a:blip r:embed="rId2"/>
          <a:stretch>
            <a:fillRect/>
          </a:stretch>
        </p:blipFill>
        <p:spPr>
          <a:xfrm>
            <a:off x="623627" y="188319"/>
            <a:ext cx="10510143" cy="657432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3"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44" name="Text Placeholder 1"/>
          <p:cNvSpPr txBox="1">
            <a:spLocks noGrp="1"/>
          </p:cNvSpPr>
          <p:nvPr>
            <p:ph type="body" sz="half" idx="1"/>
          </p:nvPr>
        </p:nvSpPr>
        <p:spPr>
          <a:xfrm>
            <a:off x="658814" y="1544637"/>
            <a:ext cx="4666823" cy="4475163"/>
          </a:xfrm>
          <a:prstGeom prst="rect">
            <a:avLst/>
          </a:prstGeom>
        </p:spPr>
        <p:txBody>
          <a:bodyPr/>
          <a:lstStyle/>
          <a:p>
            <a:r>
              <a:t>Often you will need to connect your UI elements to your code.</a:t>
            </a:r>
          </a:p>
          <a:p>
            <a:r>
              <a:t>You can use Assistant panel to do it.</a:t>
            </a:r>
          </a:p>
        </p:txBody>
      </p:sp>
      <p:sp>
        <p:nvSpPr>
          <p:cNvPr id="2645" name="Title 2"/>
          <p:cNvSpPr txBox="1">
            <a:spLocks noGrp="1"/>
          </p:cNvSpPr>
          <p:nvPr>
            <p:ph type="title"/>
          </p:nvPr>
        </p:nvSpPr>
        <p:spPr>
          <a:xfrm>
            <a:off x="658813" y="515833"/>
            <a:ext cx="8966201" cy="854076"/>
          </a:xfrm>
          <a:prstGeom prst="rect">
            <a:avLst/>
          </a:prstGeom>
        </p:spPr>
        <p:txBody>
          <a:bodyPr/>
          <a:lstStyle/>
          <a:p>
            <a:r>
              <a:t>Opening Assistant panel</a:t>
            </a:r>
          </a:p>
        </p:txBody>
      </p:sp>
      <p:sp>
        <p:nvSpPr>
          <p:cNvPr id="2646"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2647" name="Content Placeholder 4" descr="Content Placeholder 4"/>
          <p:cNvPicPr>
            <a:picLocks noChangeAspect="1"/>
          </p:cNvPicPr>
          <p:nvPr/>
        </p:nvPicPr>
        <p:blipFill>
          <a:blip r:embed="rId2"/>
          <a:stretch>
            <a:fillRect/>
          </a:stretch>
        </p:blipFill>
        <p:spPr>
          <a:xfrm>
            <a:off x="5196363" y="1226114"/>
            <a:ext cx="6866365" cy="4826004"/>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9"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50" name="Title 2"/>
          <p:cNvSpPr txBox="1">
            <a:spLocks noGrp="1"/>
          </p:cNvSpPr>
          <p:nvPr>
            <p:ph type="title"/>
          </p:nvPr>
        </p:nvSpPr>
        <p:spPr>
          <a:xfrm>
            <a:off x="658813" y="515833"/>
            <a:ext cx="8966201" cy="854076"/>
          </a:xfrm>
          <a:prstGeom prst="rect">
            <a:avLst/>
          </a:prstGeom>
        </p:spPr>
        <p:txBody>
          <a:bodyPr/>
          <a:lstStyle/>
          <a:p>
            <a:r>
              <a:t>Assistant panel</a:t>
            </a:r>
          </a:p>
        </p:txBody>
      </p:sp>
      <p:sp>
        <p:nvSpPr>
          <p:cNvPr id="2651"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652" name="Content Placeholder 4" descr="Content Placeholder 4"/>
          <p:cNvPicPr>
            <a:picLocks noChangeAspect="1"/>
          </p:cNvPicPr>
          <p:nvPr/>
        </p:nvPicPr>
        <p:blipFill>
          <a:blip r:embed="rId2"/>
          <a:stretch>
            <a:fillRect/>
          </a:stretch>
        </p:blipFill>
        <p:spPr>
          <a:xfrm>
            <a:off x="1618280" y="1330933"/>
            <a:ext cx="8955439" cy="480705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6" name="Picture Placeholder 7"/>
          <p:cNvGrpSpPr/>
          <p:nvPr/>
        </p:nvGrpSpPr>
        <p:grpSpPr>
          <a:xfrm>
            <a:off x="7454899" y="333375"/>
            <a:ext cx="4402140" cy="6191250"/>
            <a:chOff x="0" y="0"/>
            <a:chExt cx="4402139" cy="6191250"/>
          </a:xfrm>
        </p:grpSpPr>
        <p:sp>
          <p:nvSpPr>
            <p:cNvPr id="2654" name="Rectangle"/>
            <p:cNvSpPr/>
            <p:nvPr/>
          </p:nvSpPr>
          <p:spPr>
            <a:xfrm>
              <a:off x="-1" y="0"/>
              <a:ext cx="4402140" cy="6191250"/>
            </a:xfrm>
            <a:prstGeom prst="rect">
              <a:avLst/>
            </a:prstGeom>
            <a:solidFill>
              <a:srgbClr val="F4F4F4"/>
            </a:solidFill>
            <a:ln w="12700" cap="flat">
              <a:noFill/>
              <a:miter lim="400000"/>
            </a:ln>
            <a:effectLst/>
          </p:spPr>
          <p:txBody>
            <a:bodyPr wrap="square" lIns="36000" tIns="36000" rIns="36000" bIns="36000" numCol="1" anchor="t">
              <a:noAutofit/>
            </a:bodyPr>
            <a:lstStyle/>
            <a:p>
              <a:endParaRPr/>
            </a:p>
          </p:txBody>
        </p:sp>
        <p:pic>
          <p:nvPicPr>
            <p:cNvPr id="2655" name="image17.png" descr="image17.png"/>
            <p:cNvPicPr>
              <a:picLocks noChangeAspect="1"/>
            </p:cNvPicPr>
            <p:nvPr/>
          </p:nvPicPr>
          <p:blipFill>
            <a:blip r:embed="rId2"/>
            <a:srcRect l="14449" r="14449"/>
            <a:stretch>
              <a:fillRect/>
            </a:stretch>
          </p:blipFill>
          <p:spPr>
            <a:xfrm>
              <a:off x="-1" y="0"/>
              <a:ext cx="4402141" cy="6191250"/>
            </a:xfrm>
            <a:prstGeom prst="rect">
              <a:avLst/>
            </a:prstGeom>
            <a:ln w="12700" cap="flat">
              <a:noFill/>
              <a:miter lim="400000"/>
            </a:ln>
            <a:effectLst/>
          </p:spPr>
        </p:pic>
      </p:grpSp>
      <p:sp>
        <p:nvSpPr>
          <p:cNvPr id="2657" name="Title 2"/>
          <p:cNvSpPr txBox="1">
            <a:spLocks noGrp="1"/>
          </p:cNvSpPr>
          <p:nvPr>
            <p:ph type="title"/>
          </p:nvPr>
        </p:nvSpPr>
        <p:spPr>
          <a:xfrm>
            <a:off x="995362" y="3419476"/>
            <a:ext cx="5427663" cy="1902263"/>
          </a:xfrm>
          <a:prstGeom prst="rect">
            <a:avLst/>
          </a:prstGeom>
        </p:spPr>
        <p:txBody>
          <a:bodyPr/>
          <a:lstStyle/>
          <a:p>
            <a:r>
              <a:t>Quick look into Swift</a:t>
            </a:r>
          </a:p>
        </p:txBody>
      </p:sp>
      <p:sp>
        <p:nvSpPr>
          <p:cNvPr id="2658" name="Text Placeholder 4"/>
          <p:cNvSpPr txBox="1">
            <a:spLocks noGrp="1"/>
          </p:cNvSpPr>
          <p:nvPr>
            <p:ph type="body" sz="quarter" idx="1"/>
          </p:nvPr>
        </p:nvSpPr>
        <p:spPr>
          <a:xfrm>
            <a:off x="995361" y="1666875"/>
            <a:ext cx="2189165" cy="1752601"/>
          </a:xfrm>
          <a:prstGeom prst="rect">
            <a:avLst/>
          </a:prstGeom>
        </p:spPr>
        <p:txBody>
          <a:bodyPr/>
          <a:lstStyle>
            <a:lvl1pPr defTabSz="905255">
              <a:lnSpc>
                <a:spcPts val="13600"/>
              </a:lnSpc>
              <a:defRPr sz="11800"/>
            </a:lvl1pPr>
          </a:lstStyle>
          <a:p>
            <a:r>
              <a:t>03</a:t>
            </a:r>
          </a:p>
        </p:txBody>
      </p:sp>
      <p:sp>
        <p:nvSpPr>
          <p:cNvPr id="2659" name="Slide Number Placeholder 5"/>
          <p:cNvSpPr txBox="1">
            <a:spLocks noGrp="1"/>
          </p:cNvSpPr>
          <p:nvPr>
            <p:ph type="sldNum" sz="quarter" idx="4294967295"/>
          </p:nvPr>
        </p:nvSpPr>
        <p:spPr>
          <a:xfrm>
            <a:off x="658812" y="6083425"/>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1"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62" name="Text Placeholder 1"/>
          <p:cNvSpPr txBox="1">
            <a:spLocks noGrp="1"/>
          </p:cNvSpPr>
          <p:nvPr>
            <p:ph type="body" idx="1"/>
          </p:nvPr>
        </p:nvSpPr>
        <p:spPr>
          <a:xfrm>
            <a:off x="658814" y="1544637"/>
            <a:ext cx="8966201" cy="4475163"/>
          </a:xfrm>
          <a:prstGeom prst="rect">
            <a:avLst/>
          </a:prstGeom>
        </p:spPr>
        <p:txBody>
          <a:bodyPr/>
          <a:lstStyle/>
          <a:p>
            <a:r>
              <a:rPr dirty="0"/>
              <a:t>Quick way to try some swift code without creating IOS project.</a:t>
            </a:r>
          </a:p>
          <a:p>
            <a:endParaRPr dirty="0"/>
          </a:p>
          <a:p>
            <a:pPr marL="457200" indent="-457200">
              <a:buSzPct val="100000"/>
              <a:buFont typeface="Arial"/>
              <a:buChar char="•"/>
            </a:pPr>
            <a:r>
              <a:rPr dirty="0"/>
              <a:t>Playground in </a:t>
            </a:r>
            <a:r>
              <a:rPr dirty="0" err="1"/>
              <a:t>Xcode</a:t>
            </a:r>
            <a:endParaRPr dirty="0"/>
          </a:p>
          <a:p>
            <a:pPr marL="457200" indent="-457200">
              <a:buSzPct val="100000"/>
              <a:buFont typeface="Arial"/>
              <a:buChar char="•"/>
            </a:pPr>
            <a:r>
              <a:rPr dirty="0"/>
              <a:t>Online (</a:t>
            </a:r>
            <a:r>
              <a:rPr lang="en-GB" dirty="0"/>
              <a:t>https://</a:t>
            </a:r>
            <a:r>
              <a:rPr lang="en-GB" dirty="0" err="1"/>
              <a:t>swiftfiddle.com</a:t>
            </a:r>
            <a:r>
              <a:rPr lang="en-GB" dirty="0"/>
              <a:t>/</a:t>
            </a:r>
            <a:r>
              <a:rPr dirty="0"/>
              <a:t>)</a:t>
            </a:r>
          </a:p>
        </p:txBody>
      </p:sp>
      <p:sp>
        <p:nvSpPr>
          <p:cNvPr id="2663" name="Title 2"/>
          <p:cNvSpPr txBox="1">
            <a:spLocks noGrp="1"/>
          </p:cNvSpPr>
          <p:nvPr>
            <p:ph type="title"/>
          </p:nvPr>
        </p:nvSpPr>
        <p:spPr>
          <a:xfrm>
            <a:off x="658813" y="515833"/>
            <a:ext cx="8966201" cy="854076"/>
          </a:xfrm>
          <a:prstGeom prst="rect">
            <a:avLst/>
          </a:prstGeom>
        </p:spPr>
        <p:txBody>
          <a:bodyPr/>
          <a:lstStyle/>
          <a:p>
            <a:r>
              <a:t>playground</a:t>
            </a:r>
          </a:p>
        </p:txBody>
      </p:sp>
      <p:sp>
        <p:nvSpPr>
          <p:cNvPr id="2664"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7"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68" name="Title 2"/>
          <p:cNvSpPr txBox="1">
            <a:spLocks noGrp="1"/>
          </p:cNvSpPr>
          <p:nvPr>
            <p:ph type="title"/>
          </p:nvPr>
        </p:nvSpPr>
        <p:spPr>
          <a:xfrm>
            <a:off x="658813" y="515833"/>
            <a:ext cx="8966201" cy="854076"/>
          </a:xfrm>
          <a:prstGeom prst="rect">
            <a:avLst/>
          </a:prstGeom>
        </p:spPr>
        <p:txBody>
          <a:bodyPr/>
          <a:lstStyle/>
          <a:p>
            <a:r>
              <a:t>Hello World</a:t>
            </a:r>
          </a:p>
        </p:txBody>
      </p:sp>
      <p:sp>
        <p:nvSpPr>
          <p:cNvPr id="2669"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pic>
        <p:nvPicPr>
          <p:cNvPr id="2670" name="Picture 5" descr="Picture 5"/>
          <p:cNvPicPr>
            <a:picLocks noChangeAspect="1"/>
          </p:cNvPicPr>
          <p:nvPr/>
        </p:nvPicPr>
        <p:blipFill>
          <a:blip r:embed="rId2"/>
          <a:stretch>
            <a:fillRect/>
          </a:stretch>
        </p:blipFill>
        <p:spPr>
          <a:xfrm>
            <a:off x="869893" y="2302269"/>
            <a:ext cx="10452213" cy="225346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73" name="Title 2"/>
          <p:cNvSpPr txBox="1">
            <a:spLocks noGrp="1"/>
          </p:cNvSpPr>
          <p:nvPr>
            <p:ph type="title"/>
          </p:nvPr>
        </p:nvSpPr>
        <p:spPr>
          <a:xfrm>
            <a:off x="658813" y="515833"/>
            <a:ext cx="8966201" cy="854076"/>
          </a:xfrm>
          <a:prstGeom prst="rect">
            <a:avLst/>
          </a:prstGeom>
        </p:spPr>
        <p:txBody>
          <a:bodyPr/>
          <a:lstStyle/>
          <a:p>
            <a:r>
              <a:t>Types</a:t>
            </a:r>
          </a:p>
        </p:txBody>
      </p:sp>
      <p:sp>
        <p:nvSpPr>
          <p:cNvPr id="2674"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675" name="Picture 5" descr="Picture 5"/>
          <p:cNvPicPr>
            <a:picLocks noChangeAspect="1"/>
          </p:cNvPicPr>
          <p:nvPr/>
        </p:nvPicPr>
        <p:blipFill>
          <a:blip r:embed="rId2"/>
          <a:stretch>
            <a:fillRect/>
          </a:stretch>
        </p:blipFill>
        <p:spPr>
          <a:xfrm>
            <a:off x="1335056" y="1820558"/>
            <a:ext cx="9521888" cy="243112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7"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78" name="Title 2"/>
          <p:cNvSpPr txBox="1">
            <a:spLocks noGrp="1"/>
          </p:cNvSpPr>
          <p:nvPr>
            <p:ph type="title"/>
          </p:nvPr>
        </p:nvSpPr>
        <p:spPr>
          <a:xfrm>
            <a:off x="658813" y="515833"/>
            <a:ext cx="8966201" cy="854076"/>
          </a:xfrm>
          <a:prstGeom prst="rect">
            <a:avLst/>
          </a:prstGeom>
        </p:spPr>
        <p:txBody>
          <a:bodyPr/>
          <a:lstStyle/>
          <a:p>
            <a:r>
              <a:t>Variables</a:t>
            </a:r>
          </a:p>
        </p:txBody>
      </p:sp>
      <p:sp>
        <p:nvSpPr>
          <p:cNvPr id="2679"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680" name="Picture 5" descr="Picture 5"/>
          <p:cNvPicPr>
            <a:picLocks noChangeAspect="1"/>
          </p:cNvPicPr>
          <p:nvPr/>
        </p:nvPicPr>
        <p:blipFill>
          <a:blip r:embed="rId2"/>
          <a:stretch>
            <a:fillRect/>
          </a:stretch>
        </p:blipFill>
        <p:spPr>
          <a:xfrm>
            <a:off x="840763" y="2129951"/>
            <a:ext cx="10510473" cy="2598096"/>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83" name="Title 2"/>
          <p:cNvSpPr txBox="1">
            <a:spLocks noGrp="1"/>
          </p:cNvSpPr>
          <p:nvPr>
            <p:ph type="title"/>
          </p:nvPr>
        </p:nvSpPr>
        <p:spPr>
          <a:xfrm>
            <a:off x="658813" y="515833"/>
            <a:ext cx="8966201" cy="854076"/>
          </a:xfrm>
          <a:prstGeom prst="rect">
            <a:avLst/>
          </a:prstGeom>
        </p:spPr>
        <p:txBody>
          <a:bodyPr/>
          <a:lstStyle/>
          <a:p>
            <a:r>
              <a:t>For-In Loops</a:t>
            </a:r>
          </a:p>
        </p:txBody>
      </p:sp>
      <p:sp>
        <p:nvSpPr>
          <p:cNvPr id="2684"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2685" name="Picture 5" descr="Picture 5"/>
          <p:cNvPicPr>
            <a:picLocks noChangeAspect="1"/>
          </p:cNvPicPr>
          <p:nvPr/>
        </p:nvPicPr>
        <p:blipFill>
          <a:blip r:embed="rId2"/>
          <a:stretch>
            <a:fillRect/>
          </a:stretch>
        </p:blipFill>
        <p:spPr>
          <a:xfrm>
            <a:off x="695069" y="1518292"/>
            <a:ext cx="10801863" cy="382141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2" name="What is IOS Development"/>
          <p:cNvSpPr txBox="1">
            <a:spLocks noGrp="1"/>
          </p:cNvSpPr>
          <p:nvPr>
            <p:ph type="title"/>
          </p:nvPr>
        </p:nvSpPr>
        <p:spPr>
          <a:prstGeom prst="rect">
            <a:avLst/>
          </a:prstGeom>
        </p:spPr>
        <p:txBody>
          <a:bodyPr/>
          <a:lstStyle>
            <a:lvl1pPr>
              <a:lnSpc>
                <a:spcPts val="4100"/>
              </a:lnSpc>
              <a:defRPr sz="5100"/>
            </a:lvl1pPr>
          </a:lstStyle>
          <a:p>
            <a:r>
              <a:t>What is IOS Development</a:t>
            </a:r>
          </a:p>
        </p:txBody>
      </p:sp>
      <p:pic>
        <p:nvPicPr>
          <p:cNvPr id="2563" name="iOS Big Roadmap.png" descr="iOS Big Roadmap.png"/>
          <p:cNvPicPr>
            <a:picLocks noChangeAspect="1"/>
          </p:cNvPicPr>
          <p:nvPr/>
        </p:nvPicPr>
        <p:blipFill>
          <a:blip r:embed="rId2"/>
          <a:stretch>
            <a:fillRect/>
          </a:stretch>
        </p:blipFill>
        <p:spPr>
          <a:xfrm>
            <a:off x="1547724" y="1091491"/>
            <a:ext cx="9096552" cy="528593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7"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88" name="Text Placeholder 1"/>
          <p:cNvSpPr txBox="1">
            <a:spLocks noGrp="1"/>
          </p:cNvSpPr>
          <p:nvPr>
            <p:ph type="body" sz="quarter" idx="1"/>
          </p:nvPr>
        </p:nvSpPr>
        <p:spPr>
          <a:xfrm>
            <a:off x="658814" y="1544637"/>
            <a:ext cx="3700535" cy="4475163"/>
          </a:xfrm>
          <a:prstGeom prst="rect">
            <a:avLst/>
          </a:prstGeom>
        </p:spPr>
        <p:txBody>
          <a:bodyPr/>
          <a:lstStyle/>
          <a:p>
            <a:r>
              <a:t>Use … to include last element</a:t>
            </a:r>
          </a:p>
          <a:p>
            <a:r>
              <a:t>Use ..&lt; to not include last element</a:t>
            </a:r>
          </a:p>
        </p:txBody>
      </p:sp>
      <p:sp>
        <p:nvSpPr>
          <p:cNvPr id="2689" name="Title 2"/>
          <p:cNvSpPr txBox="1">
            <a:spLocks noGrp="1"/>
          </p:cNvSpPr>
          <p:nvPr>
            <p:ph type="title"/>
          </p:nvPr>
        </p:nvSpPr>
        <p:spPr>
          <a:xfrm>
            <a:off x="658813" y="515833"/>
            <a:ext cx="8966201" cy="854076"/>
          </a:xfrm>
          <a:prstGeom prst="rect">
            <a:avLst/>
          </a:prstGeom>
        </p:spPr>
        <p:txBody>
          <a:bodyPr/>
          <a:lstStyle/>
          <a:p>
            <a:r>
              <a:t>For with range</a:t>
            </a:r>
          </a:p>
        </p:txBody>
      </p:sp>
      <p:sp>
        <p:nvSpPr>
          <p:cNvPr id="2690"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2691" name="Picture 5" descr="Picture 5"/>
          <p:cNvPicPr>
            <a:picLocks noChangeAspect="1"/>
          </p:cNvPicPr>
          <p:nvPr/>
        </p:nvPicPr>
        <p:blipFill>
          <a:blip r:embed="rId2"/>
          <a:stretch>
            <a:fillRect/>
          </a:stretch>
        </p:blipFill>
        <p:spPr>
          <a:xfrm>
            <a:off x="4948916" y="990834"/>
            <a:ext cx="6944143" cy="487633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694" name="Text Placeholder 1"/>
          <p:cNvSpPr txBox="1">
            <a:spLocks noGrp="1"/>
          </p:cNvSpPr>
          <p:nvPr>
            <p:ph type="body" sz="quarter" idx="1"/>
          </p:nvPr>
        </p:nvSpPr>
        <p:spPr>
          <a:xfrm>
            <a:off x="658814" y="4827180"/>
            <a:ext cx="8966201" cy="1192621"/>
          </a:xfrm>
          <a:prstGeom prst="rect">
            <a:avLst/>
          </a:prstGeom>
        </p:spPr>
        <p:txBody>
          <a:bodyPr>
            <a:normAutofit fontScale="92500"/>
          </a:bodyPr>
          <a:lstStyle/>
          <a:p>
            <a:r>
              <a:rPr dirty="0"/>
              <a:t>Class is passed by reference</a:t>
            </a:r>
            <a:r>
              <a:rPr lang="en-US" dirty="0"/>
              <a:t> (instances share a single copy of data)</a:t>
            </a:r>
            <a:endParaRPr dirty="0"/>
          </a:p>
          <a:p>
            <a:r>
              <a:rPr dirty="0"/>
              <a:t>Struct is passed by value</a:t>
            </a:r>
            <a:r>
              <a:rPr lang="en-US" dirty="0"/>
              <a:t> (each instance keeps a unique copy of its data) </a:t>
            </a:r>
            <a:endParaRPr dirty="0"/>
          </a:p>
        </p:txBody>
      </p:sp>
      <p:sp>
        <p:nvSpPr>
          <p:cNvPr id="2695" name="Title 2"/>
          <p:cNvSpPr txBox="1">
            <a:spLocks noGrp="1"/>
          </p:cNvSpPr>
          <p:nvPr>
            <p:ph type="title"/>
          </p:nvPr>
        </p:nvSpPr>
        <p:spPr>
          <a:xfrm>
            <a:off x="658813" y="515833"/>
            <a:ext cx="8966201" cy="854076"/>
          </a:xfrm>
          <a:prstGeom prst="rect">
            <a:avLst/>
          </a:prstGeom>
        </p:spPr>
        <p:txBody>
          <a:bodyPr/>
          <a:lstStyle/>
          <a:p>
            <a:r>
              <a:t>Classes and structs</a:t>
            </a:r>
          </a:p>
        </p:txBody>
      </p:sp>
      <p:sp>
        <p:nvSpPr>
          <p:cNvPr id="2696"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pic>
        <p:nvPicPr>
          <p:cNvPr id="2697" name="Picture 5" descr="Picture 5"/>
          <p:cNvPicPr>
            <a:picLocks noChangeAspect="1"/>
          </p:cNvPicPr>
          <p:nvPr/>
        </p:nvPicPr>
        <p:blipFill>
          <a:blip r:embed="rId2"/>
          <a:stretch>
            <a:fillRect/>
          </a:stretch>
        </p:blipFill>
        <p:spPr>
          <a:xfrm>
            <a:off x="900147" y="1286903"/>
            <a:ext cx="10391705" cy="324262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9"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700" name="Title 2"/>
          <p:cNvSpPr txBox="1">
            <a:spLocks noGrp="1"/>
          </p:cNvSpPr>
          <p:nvPr>
            <p:ph type="title"/>
          </p:nvPr>
        </p:nvSpPr>
        <p:spPr>
          <a:xfrm>
            <a:off x="658813" y="515833"/>
            <a:ext cx="8966201" cy="854076"/>
          </a:xfrm>
          <a:prstGeom prst="rect">
            <a:avLst/>
          </a:prstGeom>
        </p:spPr>
        <p:txBody>
          <a:bodyPr/>
          <a:lstStyle/>
          <a:p>
            <a:r>
              <a:t>Functions</a:t>
            </a:r>
          </a:p>
        </p:txBody>
      </p:sp>
      <p:sp>
        <p:nvSpPr>
          <p:cNvPr id="2701"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2702" name="Picture 5" descr="Picture 5"/>
          <p:cNvPicPr>
            <a:picLocks noChangeAspect="1"/>
          </p:cNvPicPr>
          <p:nvPr/>
        </p:nvPicPr>
        <p:blipFill>
          <a:blip r:embed="rId2"/>
          <a:stretch>
            <a:fillRect/>
          </a:stretch>
        </p:blipFill>
        <p:spPr>
          <a:xfrm>
            <a:off x="2338515" y="1214736"/>
            <a:ext cx="7514969" cy="503945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4" name="Footer Placeholder 4"/>
          <p:cNvSpPr txBox="1"/>
          <p:nvPr/>
        </p:nvSpPr>
        <p:spPr>
          <a:xfrm>
            <a:off x="673688" y="6395249"/>
            <a:ext cx="8912273"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defRPr sz="1200"/>
            </a:lvl1pPr>
          </a:lstStyle>
          <a:p>
            <a:r>
              <a:t>Introduction to ios development</a:t>
            </a:r>
          </a:p>
        </p:txBody>
      </p:sp>
      <p:sp>
        <p:nvSpPr>
          <p:cNvPr id="2705" name="Title 2"/>
          <p:cNvSpPr txBox="1">
            <a:spLocks noGrp="1"/>
          </p:cNvSpPr>
          <p:nvPr>
            <p:ph type="title"/>
          </p:nvPr>
        </p:nvSpPr>
        <p:spPr>
          <a:xfrm>
            <a:off x="658813" y="515833"/>
            <a:ext cx="8966201" cy="854076"/>
          </a:xfrm>
          <a:prstGeom prst="rect">
            <a:avLst/>
          </a:prstGeom>
        </p:spPr>
        <p:txBody>
          <a:bodyPr/>
          <a:lstStyle/>
          <a:p>
            <a:r>
              <a:t>Instance</a:t>
            </a:r>
          </a:p>
        </p:txBody>
      </p:sp>
      <p:sp>
        <p:nvSpPr>
          <p:cNvPr id="2706" name="Slide Number Placeholder 3"/>
          <p:cNvSpPr txBox="1">
            <a:spLocks noGrp="1"/>
          </p:cNvSpPr>
          <p:nvPr>
            <p:ph type="sldNum" sz="quarter" idx="4294967295"/>
          </p:nvPr>
        </p:nvSpPr>
        <p:spPr>
          <a:xfrm>
            <a:off x="351370" y="6383737"/>
            <a:ext cx="174477" cy="165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2707" name="Picture 5" descr="Picture 5"/>
          <p:cNvPicPr>
            <a:picLocks noChangeAspect="1"/>
          </p:cNvPicPr>
          <p:nvPr/>
        </p:nvPicPr>
        <p:blipFill>
          <a:blip r:embed="rId2"/>
          <a:stretch>
            <a:fillRect/>
          </a:stretch>
        </p:blipFill>
        <p:spPr>
          <a:xfrm>
            <a:off x="2097558" y="1462283"/>
            <a:ext cx="7996883" cy="454435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9" name="bluep.gif" descr="bluep.gif"/>
          <p:cNvPicPr>
            <a:picLocks noGrp="1"/>
          </p:cNvPicPr>
          <p:nvPr>
            <p:ph type="pic" idx="21"/>
          </p:nvPr>
        </p:nvPicPr>
        <p:blipFill>
          <a:blip r:embed="rId2"/>
          <a:stretch>
            <a:fillRect/>
          </a:stretch>
        </p:blipFill>
        <p:spPr>
          <a:xfrm>
            <a:off x="6331284" y="1202913"/>
            <a:ext cx="5525754" cy="4213387"/>
          </a:xfrm>
          <a:prstGeom prst="rect">
            <a:avLst/>
          </a:prstGeom>
        </p:spPr>
      </p:pic>
      <p:sp>
        <p:nvSpPr>
          <p:cNvPr id="2710" name="Mobile / iOS Specifics"/>
          <p:cNvSpPr txBox="1">
            <a:spLocks noGrp="1"/>
          </p:cNvSpPr>
          <p:nvPr>
            <p:ph type="title"/>
          </p:nvPr>
        </p:nvSpPr>
        <p:spPr>
          <a:prstGeom prst="rect">
            <a:avLst/>
          </a:prstGeom>
        </p:spPr>
        <p:txBody>
          <a:bodyPr/>
          <a:lstStyle/>
          <a:p>
            <a:r>
              <a:t>Mobile / iOS Specifics</a:t>
            </a:r>
          </a:p>
        </p:txBody>
      </p:sp>
      <p:sp>
        <p:nvSpPr>
          <p:cNvPr id="2711" name="Text Placeholder 5"/>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04</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 name="Limited content area…"/>
          <p:cNvSpPr txBox="1">
            <a:spLocks noGrp="1"/>
          </p:cNvSpPr>
          <p:nvPr>
            <p:ph type="body" sz="half" idx="1"/>
          </p:nvPr>
        </p:nvSpPr>
        <p:spPr>
          <a:xfrm>
            <a:off x="658814" y="1544637"/>
            <a:ext cx="5346249" cy="4475165"/>
          </a:xfrm>
          <a:prstGeom prst="rect">
            <a:avLst/>
          </a:prstGeom>
        </p:spPr>
        <p:txBody>
          <a:bodyPr/>
          <a:lstStyle/>
          <a:p>
            <a:pPr marL="457200" indent="-457200">
              <a:buSzPct val="100000"/>
              <a:buFont typeface="Arial"/>
              <a:buChar char="•"/>
            </a:pPr>
            <a:r>
              <a:t>Limited content area</a:t>
            </a:r>
          </a:p>
          <a:p>
            <a:pPr marL="457200" indent="-457200">
              <a:buSzPct val="100000"/>
              <a:buFont typeface="Arial"/>
              <a:buChar char="•"/>
            </a:pPr>
            <a:r>
              <a:t>Limited memory</a:t>
            </a:r>
          </a:p>
        </p:txBody>
      </p:sp>
      <p:sp>
        <p:nvSpPr>
          <p:cNvPr id="2714" name="scrollview"/>
          <p:cNvSpPr txBox="1">
            <a:spLocks noGrp="1"/>
          </p:cNvSpPr>
          <p:nvPr>
            <p:ph type="title"/>
          </p:nvPr>
        </p:nvSpPr>
        <p:spPr>
          <a:xfrm>
            <a:off x="658812" y="515833"/>
            <a:ext cx="6064196" cy="854076"/>
          </a:xfrm>
          <a:prstGeom prst="rect">
            <a:avLst/>
          </a:prstGeom>
        </p:spPr>
        <p:txBody>
          <a:bodyPr/>
          <a:lstStyle/>
          <a:p>
            <a:r>
              <a:t>scrollview</a:t>
            </a:r>
          </a:p>
        </p:txBody>
      </p:sp>
      <p:pic>
        <p:nvPicPr>
          <p:cNvPr id="2715" name="uikit-coordinate-system-bounds-animation.gif" descr="uikit-coordinate-system-bounds-animation.gif"/>
          <p:cNvPicPr>
            <a:picLocks/>
          </p:cNvPicPr>
          <p:nvPr/>
        </p:nvPicPr>
        <p:blipFill>
          <a:blip r:embed="rId2"/>
          <a:stretch>
            <a:fillRect/>
          </a:stretch>
        </p:blipFill>
        <p:spPr>
          <a:xfrm>
            <a:off x="6842795" y="492894"/>
            <a:ext cx="4115362" cy="587221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7" name="Different Screen size"/>
          <p:cNvSpPr txBox="1">
            <a:spLocks noGrp="1"/>
          </p:cNvSpPr>
          <p:nvPr>
            <p:ph type="title"/>
          </p:nvPr>
        </p:nvSpPr>
        <p:spPr>
          <a:prstGeom prst="rect">
            <a:avLst/>
          </a:prstGeom>
        </p:spPr>
        <p:txBody>
          <a:bodyPr/>
          <a:lstStyle/>
          <a:p>
            <a:r>
              <a:t>Different Screen size</a:t>
            </a:r>
          </a:p>
        </p:txBody>
      </p:sp>
      <p:pic>
        <p:nvPicPr>
          <p:cNvPr id="2718" name="Screen Shot 2022-05-05 at 2.06.41 PM.png" descr="Screen Shot 2022-05-05 at 2.06.41 PM.png"/>
          <p:cNvPicPr>
            <a:picLocks noChangeAspect="1"/>
          </p:cNvPicPr>
          <p:nvPr/>
        </p:nvPicPr>
        <p:blipFill>
          <a:blip r:embed="rId2"/>
          <a:stretch>
            <a:fillRect/>
          </a:stretch>
        </p:blipFill>
        <p:spPr>
          <a:xfrm>
            <a:off x="516651" y="1513149"/>
            <a:ext cx="11158698" cy="444262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 name="Mobile UI/ux"/>
          <p:cNvSpPr txBox="1">
            <a:spLocks noGrp="1"/>
          </p:cNvSpPr>
          <p:nvPr>
            <p:ph type="title"/>
          </p:nvPr>
        </p:nvSpPr>
        <p:spPr>
          <a:prstGeom prst="rect">
            <a:avLst/>
          </a:prstGeom>
        </p:spPr>
        <p:txBody>
          <a:bodyPr/>
          <a:lstStyle/>
          <a:p>
            <a:r>
              <a:t>Mobile UI/ux</a:t>
            </a:r>
          </a:p>
        </p:txBody>
      </p:sp>
      <p:pic>
        <p:nvPicPr>
          <p:cNvPr id="2721" name="Programmatically UI.png" descr="Programmatically UI.png"/>
          <p:cNvPicPr>
            <a:picLocks noChangeAspect="1"/>
          </p:cNvPicPr>
          <p:nvPr/>
        </p:nvPicPr>
        <p:blipFill>
          <a:blip r:embed="rId2"/>
          <a:stretch>
            <a:fillRect/>
          </a:stretch>
        </p:blipFill>
        <p:spPr>
          <a:xfrm>
            <a:off x="3204624" y="1066083"/>
            <a:ext cx="5214305" cy="5336755"/>
          </a:xfrm>
          <a:prstGeom prst="rect">
            <a:avLst/>
          </a:prstGeom>
          <a:ln w="12700">
            <a:miter lim="400000"/>
          </a:ln>
        </p:spPr>
      </p:pic>
      <p:pic>
        <p:nvPicPr>
          <p:cNvPr id="2722" name="Screenshot 2022-02-07 at 00.48.53.png" descr="Screenshot 2022-02-07 at 00.48.53.png"/>
          <p:cNvPicPr>
            <a:picLocks noChangeAspect="1"/>
          </p:cNvPicPr>
          <p:nvPr/>
        </p:nvPicPr>
        <p:blipFill>
          <a:blip r:embed="rId3"/>
          <a:stretch>
            <a:fillRect/>
          </a:stretch>
        </p:blipFill>
        <p:spPr>
          <a:xfrm>
            <a:off x="529916" y="1305618"/>
            <a:ext cx="2346462" cy="4857685"/>
          </a:xfrm>
          <a:prstGeom prst="rect">
            <a:avLst/>
          </a:prstGeom>
          <a:ln w="12700">
            <a:miter lim="400000"/>
          </a:ln>
        </p:spPr>
      </p:pic>
      <p:pic>
        <p:nvPicPr>
          <p:cNvPr id="2723" name="constraints.png" descr="constraints.png"/>
          <p:cNvPicPr>
            <a:picLocks noChangeAspect="1"/>
          </p:cNvPicPr>
          <p:nvPr/>
        </p:nvPicPr>
        <p:blipFill>
          <a:blip r:embed="rId4"/>
          <a:stretch>
            <a:fillRect/>
          </a:stretch>
        </p:blipFill>
        <p:spPr>
          <a:xfrm>
            <a:off x="8605063" y="3039026"/>
            <a:ext cx="3472237" cy="1390869"/>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5" name="Mobile UI/ux - safe area"/>
          <p:cNvSpPr txBox="1">
            <a:spLocks noGrp="1"/>
          </p:cNvSpPr>
          <p:nvPr>
            <p:ph type="title"/>
          </p:nvPr>
        </p:nvSpPr>
        <p:spPr>
          <a:prstGeom prst="rect">
            <a:avLst/>
          </a:prstGeom>
        </p:spPr>
        <p:txBody>
          <a:bodyPr/>
          <a:lstStyle/>
          <a:p>
            <a:r>
              <a:t>Mobile UI/ux - safe area</a:t>
            </a:r>
          </a:p>
        </p:txBody>
      </p:sp>
      <p:pic>
        <p:nvPicPr>
          <p:cNvPr id="2726" name="Screenshot 2022-02-07 at 21.27.58.png" descr="Screenshot 2022-02-07 at 21.27.58.png"/>
          <p:cNvPicPr>
            <a:picLocks noChangeAspect="1"/>
          </p:cNvPicPr>
          <p:nvPr/>
        </p:nvPicPr>
        <p:blipFill>
          <a:blip r:embed="rId2"/>
          <a:stretch>
            <a:fillRect/>
          </a:stretch>
        </p:blipFill>
        <p:spPr>
          <a:xfrm>
            <a:off x="1241219" y="1186270"/>
            <a:ext cx="9709562" cy="509638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 name="iOS pre defined elements"/>
          <p:cNvSpPr txBox="1">
            <a:spLocks noGrp="1"/>
          </p:cNvSpPr>
          <p:nvPr>
            <p:ph type="title"/>
          </p:nvPr>
        </p:nvSpPr>
        <p:spPr>
          <a:prstGeom prst="rect">
            <a:avLst/>
          </a:prstGeom>
        </p:spPr>
        <p:txBody>
          <a:bodyPr/>
          <a:lstStyle/>
          <a:p>
            <a:r>
              <a:t>iOS pre defined elements</a:t>
            </a:r>
          </a:p>
        </p:txBody>
      </p:sp>
      <p:pic>
        <p:nvPicPr>
          <p:cNvPr id="2729" name="Reg2.PNG" descr="Reg2.PNG"/>
          <p:cNvPicPr>
            <a:picLocks noChangeAspect="1"/>
          </p:cNvPicPr>
          <p:nvPr/>
        </p:nvPicPr>
        <p:blipFill>
          <a:blip r:embed="rId4"/>
          <a:stretch>
            <a:fillRect/>
          </a:stretch>
        </p:blipFill>
        <p:spPr>
          <a:xfrm>
            <a:off x="9279030" y="1307206"/>
            <a:ext cx="2243044" cy="4854509"/>
          </a:xfrm>
          <a:prstGeom prst="rect">
            <a:avLst/>
          </a:prstGeom>
          <a:ln w="12700">
            <a:miter lim="400000"/>
          </a:ln>
        </p:spPr>
      </p:pic>
      <p:pic>
        <p:nvPicPr>
          <p:cNvPr id="2730" name="Alert_3_but.png" descr="Alert_3_but.png"/>
          <p:cNvPicPr>
            <a:picLocks noChangeAspect="1"/>
          </p:cNvPicPr>
          <p:nvPr/>
        </p:nvPicPr>
        <p:blipFill>
          <a:blip r:embed="rId5"/>
          <a:stretch>
            <a:fillRect/>
          </a:stretch>
        </p:blipFill>
        <p:spPr>
          <a:xfrm>
            <a:off x="393533" y="2671165"/>
            <a:ext cx="2427701" cy="2126591"/>
          </a:xfrm>
          <a:prstGeom prst="rect">
            <a:avLst/>
          </a:prstGeom>
          <a:ln w="12700">
            <a:miter lim="400000"/>
          </a:ln>
        </p:spPr>
      </p:pic>
      <p:pic>
        <p:nvPicPr>
          <p:cNvPr id="2731" name="Activity Views.png" descr="Activity Views.png"/>
          <p:cNvPicPr>
            <a:picLocks noChangeAspect="1"/>
          </p:cNvPicPr>
          <p:nvPr/>
        </p:nvPicPr>
        <p:blipFill>
          <a:blip r:embed="rId6"/>
          <a:stretch>
            <a:fillRect/>
          </a:stretch>
        </p:blipFill>
        <p:spPr>
          <a:xfrm>
            <a:off x="3007170" y="1307206"/>
            <a:ext cx="2522013" cy="4854509"/>
          </a:xfrm>
          <a:prstGeom prst="rect">
            <a:avLst/>
          </a:prstGeom>
          <a:ln w="12700">
            <a:miter lim="400000"/>
          </a:ln>
        </p:spPr>
      </p:pic>
      <p:pic>
        <p:nvPicPr>
          <p:cNvPr id="2732" name="LN-simple.mov" descr="LN-simple.mov"/>
          <p:cNvPicPr>
            <a:picLocks/>
          </p:cNvPicPr>
          <p:nvPr>
            <a:videoFile r:link="rId2"/>
            <p:extLst>
              <p:ext uri="{DAA4B4D4-6D71-4841-9C94-3DE7FCFB9230}">
                <p14:media xmlns:p14="http://schemas.microsoft.com/office/powerpoint/2010/main" r:embed="rId1"/>
              </p:ext>
            </p:extLst>
          </p:nvPr>
        </p:nvPicPr>
        <p:blipFill>
          <a:blip r:embed="rId7"/>
          <a:stretch>
            <a:fillRect/>
          </a:stretch>
        </p:blipFill>
        <p:spPr>
          <a:xfrm>
            <a:off x="6113583" y="1253000"/>
            <a:ext cx="2427701" cy="496292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6" fill="hold"/>
                                        <p:tgtEl>
                                          <p:spTgt spid="27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732"/>
                </p:tgtEl>
              </p:cMediaNode>
            </p:video>
            <p:seq concurrent="1" prevAc="none" nextAc="seek">
              <p:cTn id="8" restart="whenNotActive" fill="hold" evtFilter="cancelBubble" nodeType="interactiveSeq">
                <p:stCondLst>
                  <p:cond evt="onClick" delay="0">
                    <p:tgtEl>
                      <p:spTgt spid="27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32"/>
                                        </p:tgtEl>
                                      </p:cBhvr>
                                    </p:cmd>
                                  </p:childTnLst>
                                </p:cTn>
                              </p:par>
                            </p:childTnLst>
                          </p:cTn>
                        </p:par>
                      </p:childTnLst>
                    </p:cTn>
                  </p:par>
                </p:childTnLst>
              </p:cTn>
              <p:nextCondLst>
                <p:cond evt="onClick" delay="0">
                  <p:tgtEl>
                    <p:spTgt spid="273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5" name="Text Placeholder 1"/>
          <p:cNvSpPr txBox="1">
            <a:spLocks noGrp="1"/>
          </p:cNvSpPr>
          <p:nvPr>
            <p:ph type="body" sz="quarter" idx="1"/>
          </p:nvPr>
        </p:nvSpPr>
        <p:spPr>
          <a:xfrm>
            <a:off x="658811" y="1544637"/>
            <a:ext cx="5184778" cy="2045874"/>
          </a:xfrm>
          <a:prstGeom prst="rect">
            <a:avLst/>
          </a:prstGeom>
        </p:spPr>
        <p:txBody>
          <a:bodyPr/>
          <a:lstStyle/>
          <a:p>
            <a:r>
              <a:t>Be aware of user behavior, needs, context, and focus time.</a:t>
            </a:r>
          </a:p>
          <a:p>
            <a:endParaRPr/>
          </a:p>
          <a:p>
            <a:r>
              <a:t>Users do not tolerate apps slow to open or operate.</a:t>
            </a:r>
          </a:p>
        </p:txBody>
      </p:sp>
      <p:sp>
        <p:nvSpPr>
          <p:cNvPr id="2566" name="Text Placeholder 2"/>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Too much buttons, dropdowns, editable fields can demotivate the user and led to abandoning the app</a:t>
            </a:r>
          </a:p>
        </p:txBody>
      </p:sp>
      <p:sp>
        <p:nvSpPr>
          <p:cNvPr id="2567" name="Text Placeholder 3"/>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not translate the desktop app into the mobile one</a:t>
            </a:r>
          </a:p>
        </p:txBody>
      </p:sp>
      <p:sp>
        <p:nvSpPr>
          <p:cNvPr id="2568" name="Text Placeholder 4"/>
          <p:cNvSpPr>
            <a:spLocks noGrp="1"/>
          </p:cNvSpPr>
          <p:nvPr>
            <p:ph type="body"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Stick with platform best practices to accomplish all of this.</a:t>
            </a:r>
          </a:p>
        </p:txBody>
      </p:sp>
      <p:sp>
        <p:nvSpPr>
          <p:cNvPr id="2569" name="Title 5"/>
          <p:cNvSpPr txBox="1">
            <a:spLocks noGrp="1"/>
          </p:cNvSpPr>
          <p:nvPr>
            <p:ph type="title"/>
          </p:nvPr>
        </p:nvSpPr>
        <p:spPr>
          <a:xfrm>
            <a:off x="658811" y="515833"/>
            <a:ext cx="10863264" cy="854076"/>
          </a:xfrm>
          <a:prstGeom prst="rect">
            <a:avLst/>
          </a:prstGeom>
        </p:spPr>
        <p:txBody>
          <a:bodyPr/>
          <a:lstStyle/>
          <a:p>
            <a:r>
              <a:t>iOS development basics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 name="UIKIt Components"/>
          <p:cNvSpPr txBox="1">
            <a:spLocks noGrp="1"/>
          </p:cNvSpPr>
          <p:nvPr>
            <p:ph type="title"/>
          </p:nvPr>
        </p:nvSpPr>
        <p:spPr>
          <a:prstGeom prst="rect">
            <a:avLst/>
          </a:prstGeom>
        </p:spPr>
        <p:txBody>
          <a:bodyPr/>
          <a:lstStyle/>
          <a:p>
            <a:r>
              <a:t>UIKIt Components</a:t>
            </a:r>
          </a:p>
        </p:txBody>
      </p:sp>
      <p:pic>
        <p:nvPicPr>
          <p:cNvPr id="2735" name="Screen Shot 2022-05-05 at 2.05.47 PM.png" descr="Screen Shot 2022-05-05 at 2.05.47 PM.png"/>
          <p:cNvPicPr>
            <a:picLocks noChangeAspect="1"/>
          </p:cNvPicPr>
          <p:nvPr/>
        </p:nvPicPr>
        <p:blipFill>
          <a:blip r:embed="rId2"/>
          <a:stretch>
            <a:fillRect/>
          </a:stretch>
        </p:blipFill>
        <p:spPr>
          <a:xfrm>
            <a:off x="6101800" y="323379"/>
            <a:ext cx="4622528" cy="6211242"/>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7" name="Title 1"/>
          <p:cNvSpPr txBox="1">
            <a:spLocks noGrp="1"/>
          </p:cNvSpPr>
          <p:nvPr>
            <p:ph type="title"/>
          </p:nvPr>
        </p:nvSpPr>
        <p:spPr>
          <a:xfrm>
            <a:off x="658812" y="1071321"/>
            <a:ext cx="4970463" cy="1840328"/>
          </a:xfrm>
          <a:prstGeom prst="rect">
            <a:avLst/>
          </a:prstGeom>
        </p:spPr>
        <p:txBody>
          <a:bodyPr/>
          <a:lstStyle/>
          <a:p>
            <a:r>
              <a:rPr dirty="0"/>
              <a:t>Thank you</a:t>
            </a:r>
          </a:p>
        </p:txBody>
      </p:sp>
      <p:sp>
        <p:nvSpPr>
          <p:cNvPr id="2738" name="Text Placeholder 5"/>
          <p:cNvSpPr>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Levi9 Global Sourcing Balkan d.o.o.</a:t>
            </a:r>
          </a:p>
          <a:p>
            <a:r>
              <a:t>Novi Sad Offices</a:t>
            </a:r>
          </a:p>
          <a:p>
            <a:r>
              <a:t>Trifkovićev Trg 6</a:t>
            </a:r>
          </a:p>
          <a:p>
            <a:r>
              <a:t>21000 Novi Sad, Serbia</a:t>
            </a:r>
          </a:p>
        </p:txBody>
      </p:sp>
      <p:sp>
        <p:nvSpPr>
          <p:cNvPr id="2739" name="Text Placeholder 6"/>
          <p:cNvSpPr>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SERBIA / NOVI SAD</a:t>
            </a:r>
          </a:p>
        </p:txBody>
      </p:sp>
      <p:sp>
        <p:nvSpPr>
          <p:cNvPr id="3" name="TextBox 2">
            <a:extLst>
              <a:ext uri="{FF2B5EF4-FFF2-40B4-BE49-F238E27FC236}">
                <a16:creationId xmlns:a16="http://schemas.microsoft.com/office/drawing/2014/main" id="{B5D29C6F-D44F-1A5B-60FA-AB38BA6EB343}"/>
              </a:ext>
            </a:extLst>
          </p:cNvPr>
          <p:cNvSpPr txBox="1"/>
          <p:nvPr/>
        </p:nvSpPr>
        <p:spPr>
          <a:xfrm>
            <a:off x="652167" y="3053909"/>
            <a:ext cx="3594538" cy="34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S" dirty="0">
                <a:solidFill>
                  <a:schemeClr val="bg1"/>
                </a:solidFill>
                <a:hlinkClick r:id="rId2">
                  <a:extLst>
                    <a:ext uri="{A12FA001-AC4F-418D-AE19-62706E023703}">
                      <ahyp:hlinkClr xmlns:ahyp="http://schemas.microsoft.com/office/drawing/2018/hyperlinkcolor" val="tx"/>
                    </a:ext>
                  </a:extLst>
                </a:hlinkClick>
              </a:rPr>
              <a:t>m.prastalo@levi9.com</a:t>
            </a:r>
            <a:endParaRPr lang="en-RS" dirty="0">
              <a:solidFill>
                <a:schemeClr val="bg1"/>
              </a:solidFill>
            </a:endParaRPr>
          </a:p>
        </p:txBody>
      </p:sp>
      <p:sp>
        <p:nvSpPr>
          <p:cNvPr id="4" name="TextBox 3">
            <a:extLst>
              <a:ext uri="{FF2B5EF4-FFF2-40B4-BE49-F238E27FC236}">
                <a16:creationId xmlns:a16="http://schemas.microsoft.com/office/drawing/2014/main" id="{157F6932-9FD7-0DDF-1EB1-C79BEE4EFB0E}"/>
              </a:ext>
            </a:extLst>
          </p:cNvPr>
          <p:cNvSpPr txBox="1"/>
          <p:nvPr/>
        </p:nvSpPr>
        <p:spPr>
          <a:xfrm>
            <a:off x="658812" y="3488994"/>
            <a:ext cx="3594538" cy="34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S" dirty="0">
                <a:solidFill>
                  <a:schemeClr val="bg1"/>
                </a:solidFill>
                <a:hlinkClick r:id="rId2">
                  <a:extLst>
                    <a:ext uri="{A12FA001-AC4F-418D-AE19-62706E023703}">
                      <ahyp:hlinkClr xmlns:ahyp="http://schemas.microsoft.com/office/drawing/2018/hyperlinkcolor" val="tx"/>
                    </a:ext>
                  </a:extLst>
                </a:hlinkClick>
              </a:rPr>
              <a:t>d.dragic@levi9.com</a:t>
            </a:r>
            <a:endParaRPr lang="en-RS" dirty="0">
              <a:solidFill>
                <a:schemeClr val="bg1"/>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1" name="Title 1"/>
          <p:cNvSpPr txBox="1">
            <a:spLocks noGrp="1"/>
          </p:cNvSpPr>
          <p:nvPr>
            <p:ph type="title"/>
          </p:nvPr>
        </p:nvSpPr>
        <p:spPr>
          <a:xfrm>
            <a:off x="658811" y="515833"/>
            <a:ext cx="10863264" cy="854076"/>
          </a:xfrm>
          <a:prstGeom prst="rect">
            <a:avLst/>
          </a:prstGeom>
        </p:spPr>
        <p:txBody>
          <a:bodyPr/>
          <a:lstStyle/>
          <a:p>
            <a:r>
              <a:t>iOS development basics</a:t>
            </a:r>
          </a:p>
        </p:txBody>
      </p:sp>
      <p:pic>
        <p:nvPicPr>
          <p:cNvPr id="2572" name="Content Placeholder 3" descr="Content Placeholder 3"/>
          <p:cNvPicPr>
            <a:picLocks noChangeAspect="1"/>
          </p:cNvPicPr>
          <p:nvPr/>
        </p:nvPicPr>
        <p:blipFill>
          <a:blip r:embed="rId2"/>
          <a:srcRect l="5619" t="18051" r="5141" b="20768"/>
          <a:stretch>
            <a:fillRect/>
          </a:stretch>
        </p:blipFill>
        <p:spPr>
          <a:xfrm>
            <a:off x="534553" y="1369908"/>
            <a:ext cx="3574473" cy="4032409"/>
          </a:xfrm>
          <a:prstGeom prst="rect">
            <a:avLst/>
          </a:prstGeom>
          <a:ln w="12700">
            <a:miter lim="400000"/>
          </a:ln>
        </p:spPr>
      </p:pic>
      <p:pic>
        <p:nvPicPr>
          <p:cNvPr id="2573" name="Picture 4" descr="Picture 4"/>
          <p:cNvPicPr>
            <a:picLocks noChangeAspect="1"/>
          </p:cNvPicPr>
          <p:nvPr/>
        </p:nvPicPr>
        <p:blipFill>
          <a:blip r:embed="rId3"/>
          <a:stretch>
            <a:fillRect/>
          </a:stretch>
        </p:blipFill>
        <p:spPr>
          <a:xfrm>
            <a:off x="4109026" y="1369909"/>
            <a:ext cx="4167480" cy="4032409"/>
          </a:xfrm>
          <a:prstGeom prst="rect">
            <a:avLst/>
          </a:prstGeom>
          <a:ln w="12700">
            <a:miter lim="400000"/>
          </a:ln>
        </p:spPr>
      </p:pic>
      <p:pic>
        <p:nvPicPr>
          <p:cNvPr id="5" name="Picture 4" descr="A person holding a phone with a calendar on the screen&#10;&#10;Description automatically generated with medium confidence">
            <a:extLst>
              <a:ext uri="{FF2B5EF4-FFF2-40B4-BE49-F238E27FC236}">
                <a16:creationId xmlns:a16="http://schemas.microsoft.com/office/drawing/2014/main" id="{D98BD371-5659-B8A0-FFEC-499835E05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506" y="1369908"/>
            <a:ext cx="3574473" cy="403241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5" name="Title 1"/>
          <p:cNvSpPr txBox="1">
            <a:spLocks noGrp="1"/>
          </p:cNvSpPr>
          <p:nvPr>
            <p:ph type="title"/>
          </p:nvPr>
        </p:nvSpPr>
        <p:spPr>
          <a:xfrm>
            <a:off x="658811" y="515833"/>
            <a:ext cx="10863264" cy="854076"/>
          </a:xfrm>
          <a:prstGeom prst="rect">
            <a:avLst/>
          </a:prstGeom>
        </p:spPr>
        <p:txBody>
          <a:bodyPr/>
          <a:lstStyle/>
          <a:p>
            <a:r>
              <a:t>iOS development basics</a:t>
            </a:r>
          </a:p>
        </p:txBody>
      </p:sp>
      <p:sp>
        <p:nvSpPr>
          <p:cNvPr id="2576" name="Content Placeholder 2"/>
          <p:cNvSpPr txBox="1">
            <a:spLocks noGrp="1"/>
          </p:cNvSpPr>
          <p:nvPr>
            <p:ph type="body" idx="1"/>
          </p:nvPr>
        </p:nvSpPr>
        <p:spPr>
          <a:xfrm>
            <a:off x="658449" y="1544636"/>
            <a:ext cx="10874741" cy="4475166"/>
          </a:xfrm>
          <a:prstGeom prst="rect">
            <a:avLst/>
          </a:prstGeom>
        </p:spPr>
        <p:txBody>
          <a:bodyPr/>
          <a:lstStyle/>
          <a:p>
            <a:r>
              <a:rPr dirty="0"/>
              <a:t>From technical point of view, small differences from desktop development:</a:t>
            </a:r>
          </a:p>
          <a:p>
            <a:endParaRPr dirty="0"/>
          </a:p>
          <a:p>
            <a:pPr marL="457200" indent="-457200">
              <a:buSzPct val="100000"/>
              <a:buFont typeface="Arial"/>
              <a:buChar char="•"/>
            </a:pPr>
            <a:r>
              <a:rPr dirty="0"/>
              <a:t>Rely on core services instead of long background processes</a:t>
            </a:r>
          </a:p>
          <a:p>
            <a:endParaRPr dirty="0"/>
          </a:p>
          <a:p>
            <a:pPr marL="457200" indent="-457200">
              <a:buSzPct val="100000"/>
              <a:buFont typeface="Arial"/>
              <a:buChar char="•"/>
            </a:pPr>
            <a:r>
              <a:rPr dirty="0"/>
              <a:t>Every process, or routine that impacts UI and its transitions, has to be finished in a reasonable short time. How short? It is defined by iOS standards, user habits, and best practices.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8" name="Title 1"/>
          <p:cNvSpPr txBox="1">
            <a:spLocks noGrp="1"/>
          </p:cNvSpPr>
          <p:nvPr>
            <p:ph type="title"/>
          </p:nvPr>
        </p:nvSpPr>
        <p:spPr>
          <a:xfrm>
            <a:off x="658811" y="515833"/>
            <a:ext cx="10863264" cy="854076"/>
          </a:xfrm>
          <a:prstGeom prst="rect">
            <a:avLst/>
          </a:prstGeom>
        </p:spPr>
        <p:txBody>
          <a:bodyPr/>
          <a:lstStyle/>
          <a:p>
            <a:r>
              <a:t>iOS architecture</a:t>
            </a:r>
          </a:p>
        </p:txBody>
      </p:sp>
      <p:pic>
        <p:nvPicPr>
          <p:cNvPr id="2579" name="Content Placeholder 3" descr="Content Placeholder 3"/>
          <p:cNvPicPr>
            <a:picLocks noChangeAspect="1"/>
          </p:cNvPicPr>
          <p:nvPr/>
        </p:nvPicPr>
        <p:blipFill>
          <a:blip r:embed="rId2"/>
          <a:stretch>
            <a:fillRect/>
          </a:stretch>
        </p:blipFill>
        <p:spPr>
          <a:xfrm>
            <a:off x="1329735" y="1544637"/>
            <a:ext cx="9532530" cy="447516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1" name="Title 1"/>
          <p:cNvSpPr txBox="1">
            <a:spLocks noGrp="1"/>
          </p:cNvSpPr>
          <p:nvPr>
            <p:ph type="title"/>
          </p:nvPr>
        </p:nvSpPr>
        <p:spPr>
          <a:xfrm>
            <a:off x="658811" y="515833"/>
            <a:ext cx="10863264" cy="854076"/>
          </a:xfrm>
          <a:prstGeom prst="rect">
            <a:avLst/>
          </a:prstGeom>
        </p:spPr>
        <p:txBody>
          <a:bodyPr/>
          <a:lstStyle/>
          <a:p>
            <a:r>
              <a:t>iOS Architecture – core os</a:t>
            </a:r>
          </a:p>
        </p:txBody>
      </p:sp>
      <p:sp>
        <p:nvSpPr>
          <p:cNvPr id="2582" name="Content Placeholder 2"/>
          <p:cNvSpPr txBox="1">
            <a:spLocks noGrp="1"/>
          </p:cNvSpPr>
          <p:nvPr>
            <p:ph type="body" idx="1"/>
          </p:nvPr>
        </p:nvSpPr>
        <p:spPr>
          <a:xfrm>
            <a:off x="563856" y="1030234"/>
            <a:ext cx="10863265" cy="4797531"/>
          </a:xfrm>
          <a:prstGeom prst="rect">
            <a:avLst/>
          </a:prstGeom>
        </p:spPr>
        <p:txBody>
          <a:bodyPr/>
          <a:lstStyle/>
          <a:p>
            <a:endParaRPr dirty="0"/>
          </a:p>
          <a:p>
            <a:r>
              <a:rPr dirty="0"/>
              <a:t>OS kernel, power management, file system, certificate controls </a:t>
            </a:r>
          </a:p>
          <a:p>
            <a:endParaRPr dirty="0"/>
          </a:p>
          <a:p>
            <a:r>
              <a:rPr dirty="0"/>
              <a:t>Implemented in low level - C, Unix.</a:t>
            </a:r>
          </a:p>
          <a:p>
            <a:endParaRPr dirty="0"/>
          </a:p>
          <a:p>
            <a:r>
              <a:rPr dirty="0"/>
              <a:t>It has limited access, communication with external hardware, OS method calls…</a:t>
            </a:r>
          </a:p>
        </p:txBody>
      </p:sp>
      <p:pic>
        <p:nvPicPr>
          <p:cNvPr id="3" name="Picture 2" descr="A picture containing text, screenshot, font&#10;&#10;Description automatically generated">
            <a:extLst>
              <a:ext uri="{FF2B5EF4-FFF2-40B4-BE49-F238E27FC236}">
                <a16:creationId xmlns:a16="http://schemas.microsoft.com/office/drawing/2014/main" id="{86A52355-5F7A-2032-0672-FA3B688B6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488" y="3211565"/>
            <a:ext cx="5346700" cy="2616200"/>
          </a:xfrm>
          <a:prstGeom prst="rect">
            <a:avLst/>
          </a:prstGeom>
        </p:spPr>
      </p:pic>
      <p:pic>
        <p:nvPicPr>
          <p:cNvPr id="6" name="Picture 5" descr="A picture containing text, screenshot, font&#10;&#10;Description automatically generated">
            <a:extLst>
              <a:ext uri="{FF2B5EF4-FFF2-40B4-BE49-F238E27FC236}">
                <a16:creationId xmlns:a16="http://schemas.microsoft.com/office/drawing/2014/main" id="{23D17EC4-F850-7FBE-07E6-DA1EE70D7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88" y="3211565"/>
            <a:ext cx="5410200" cy="30734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4" name="Title 1"/>
          <p:cNvSpPr txBox="1">
            <a:spLocks noGrp="1"/>
          </p:cNvSpPr>
          <p:nvPr>
            <p:ph type="title"/>
          </p:nvPr>
        </p:nvSpPr>
        <p:spPr>
          <a:xfrm>
            <a:off x="658811" y="515833"/>
            <a:ext cx="10863264" cy="854076"/>
          </a:xfrm>
          <a:prstGeom prst="rect">
            <a:avLst/>
          </a:prstGeom>
        </p:spPr>
        <p:txBody>
          <a:bodyPr/>
          <a:lstStyle/>
          <a:p>
            <a:r>
              <a:t>iOS Architecture - Core Services</a:t>
            </a:r>
          </a:p>
        </p:txBody>
      </p:sp>
      <p:sp>
        <p:nvSpPr>
          <p:cNvPr id="2585" name="Content Placeholder 2"/>
          <p:cNvSpPr txBox="1">
            <a:spLocks noGrp="1"/>
          </p:cNvSpPr>
          <p:nvPr>
            <p:ph type="body" idx="1"/>
          </p:nvPr>
        </p:nvSpPr>
        <p:spPr>
          <a:xfrm>
            <a:off x="647335" y="1191417"/>
            <a:ext cx="10863264" cy="5009854"/>
          </a:xfrm>
          <a:prstGeom prst="rect">
            <a:avLst/>
          </a:prstGeom>
        </p:spPr>
        <p:txBody>
          <a:bodyPr/>
          <a:lstStyle/>
          <a:p>
            <a:endParaRPr dirty="0"/>
          </a:p>
          <a:p>
            <a:r>
              <a:rPr dirty="0"/>
              <a:t>Object Oriented layer, on top of CoreOS</a:t>
            </a:r>
          </a:p>
          <a:p>
            <a:endParaRPr dirty="0"/>
          </a:p>
          <a:p>
            <a:r>
              <a:rPr dirty="0"/>
              <a:t>Access to different services opened for app development in upper layers</a:t>
            </a:r>
          </a:p>
          <a:p>
            <a:endParaRPr dirty="0"/>
          </a:p>
          <a:p>
            <a:r>
              <a:rPr dirty="0"/>
              <a:t>location, data models, orientation, screen size…</a:t>
            </a:r>
          </a:p>
          <a:p>
            <a:endParaRPr dirty="0"/>
          </a:p>
          <a:p>
            <a:r>
              <a:rPr dirty="0"/>
              <a:t> </a:t>
            </a:r>
          </a:p>
        </p:txBody>
      </p:sp>
      <p:pic>
        <p:nvPicPr>
          <p:cNvPr id="3" name="Picture 2" descr="A picture containing text, screenshot, font, number&#10;&#10;Description automatically generated">
            <a:extLst>
              <a:ext uri="{FF2B5EF4-FFF2-40B4-BE49-F238E27FC236}">
                <a16:creationId xmlns:a16="http://schemas.microsoft.com/office/drawing/2014/main" id="{72B92946-514D-72E7-B36E-E016C3A1E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147" y="3130932"/>
            <a:ext cx="5255762" cy="2919868"/>
          </a:xfrm>
          <a:prstGeom prst="rect">
            <a:avLst/>
          </a:prstGeom>
        </p:spPr>
      </p:pic>
    </p:spTree>
  </p:cSld>
  <p:clrMapOvr>
    <a:masterClrMapping/>
  </p:clrMapOvr>
  <p:transition spd="med"/>
</p:sld>
</file>

<file path=ppt/theme/theme1.xml><?xml version="1.0" encoding="utf-8"?>
<a:theme xmlns:a="http://schemas.openxmlformats.org/drawingml/2006/main" name="Levi9_PP_Template_16x9_2017">
  <a:themeElements>
    <a:clrScheme name="Levi9_PP_Template_16x9_2017">
      <a:dk1>
        <a:srgbClr val="706F6F"/>
      </a:dk1>
      <a:lt1>
        <a:srgbClr val="FFFFFF"/>
      </a:lt1>
      <a:dk2>
        <a:srgbClr val="A7A7A7"/>
      </a:dk2>
      <a:lt2>
        <a:srgbClr val="535353"/>
      </a:lt2>
      <a:accent1>
        <a:srgbClr val="1434A0"/>
      </a:accent1>
      <a:accent2>
        <a:srgbClr val="8F8F8F"/>
      </a:accent2>
      <a:accent3>
        <a:srgbClr val="004F9F"/>
      </a:accent3>
      <a:accent4>
        <a:srgbClr val="0069B4"/>
      </a:accent4>
      <a:accent5>
        <a:srgbClr val="0080C9"/>
      </a:accent5>
      <a:accent6>
        <a:srgbClr val="0095DB"/>
      </a:accent6>
      <a:hlink>
        <a:srgbClr val="0000FF"/>
      </a:hlink>
      <a:folHlink>
        <a:srgbClr val="FF00FF"/>
      </a:folHlink>
    </a:clrScheme>
    <a:fontScheme name="Levi9_PP_Template_16x9_2017">
      <a:majorFont>
        <a:latin typeface="Tw Cen MT"/>
        <a:ea typeface="Tw Cen MT"/>
        <a:cs typeface="Tw Cen MT"/>
      </a:majorFont>
      <a:minorFont>
        <a:latin typeface="Helvetica"/>
        <a:ea typeface="Helvetica"/>
        <a:cs typeface="Helvetica"/>
      </a:minorFont>
    </a:fontScheme>
    <a:fmtScheme name="Levi9_PP_Template_16x9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vi9_PP_Template_16x9_2017">
  <a:themeElements>
    <a:clrScheme name="Levi9_PP_Template_16x9_2017">
      <a:dk1>
        <a:srgbClr val="706F6F"/>
      </a:dk1>
      <a:lt1>
        <a:srgbClr val="017070"/>
      </a:lt1>
      <a:dk2>
        <a:srgbClr val="A7A7A7"/>
      </a:dk2>
      <a:lt2>
        <a:srgbClr val="535353"/>
      </a:lt2>
      <a:accent1>
        <a:srgbClr val="1434A0"/>
      </a:accent1>
      <a:accent2>
        <a:srgbClr val="8F8F8F"/>
      </a:accent2>
      <a:accent3>
        <a:srgbClr val="004F9F"/>
      </a:accent3>
      <a:accent4>
        <a:srgbClr val="0069B4"/>
      </a:accent4>
      <a:accent5>
        <a:srgbClr val="0080C9"/>
      </a:accent5>
      <a:accent6>
        <a:srgbClr val="0095DB"/>
      </a:accent6>
      <a:hlink>
        <a:srgbClr val="0000FF"/>
      </a:hlink>
      <a:folHlink>
        <a:srgbClr val="FF00FF"/>
      </a:folHlink>
    </a:clrScheme>
    <a:fontScheme name="Levi9_PP_Template_16x9_2017">
      <a:majorFont>
        <a:latin typeface="Tw Cen MT"/>
        <a:ea typeface="Tw Cen MT"/>
        <a:cs typeface="Tw Cen MT"/>
      </a:majorFont>
      <a:minorFont>
        <a:latin typeface="Helvetica"/>
        <a:ea typeface="Helvetica"/>
        <a:cs typeface="Helvetica"/>
      </a:minorFont>
    </a:fontScheme>
    <a:fmtScheme name="Levi9_PP_Template_16x9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706F6F"/>
            </a:solidFill>
            <a:effectLst/>
            <a:uFillTx/>
            <a:latin typeface="+mj-lt"/>
            <a:ea typeface="+mj-ea"/>
            <a:cs typeface="+mj-cs"/>
            <a:sym typeface="Tw Cen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cc0ab7c-3ab8-4d68-a537-53c2f0d8c54f">
      <Terms xmlns="http://schemas.microsoft.com/office/infopath/2007/PartnerControls"/>
    </lcf76f155ced4ddcb4097134ff3c332f>
    <TaxCatchAll xmlns="f51e0c87-45cf-4dd3-8d1f-258871050f77" xsi:nil="true"/>
    <_dlc_DocId xmlns="f51e0c87-45cf-4dd3-8d1f-258871050f77">4ESR3DWA55CH-681551392-92132</_dlc_DocId>
    <_dlc_DocIdUrl xmlns="f51e0c87-45cf-4dd3-8d1f-258871050f77">
      <Url>https://levi9.sharepoint.com/sites/hrm/_layouts/15/DocIdRedir.aspx?ID=4ESR3DWA55CH-681551392-92132</Url>
      <Description>4ESR3DWA55CH-681551392-92132</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D37A6012CC552649A415153A17CC1240" ma:contentTypeVersion="28" ma:contentTypeDescription="Create a new document." ma:contentTypeScope="" ma:versionID="9a74a2d2ef68546b15bc0a03aa0d6cf6">
  <xsd:schema xmlns:xsd="http://www.w3.org/2001/XMLSchema" xmlns:xs="http://www.w3.org/2001/XMLSchema" xmlns:p="http://schemas.microsoft.com/office/2006/metadata/properties" xmlns:ns2="f51e0c87-45cf-4dd3-8d1f-258871050f77" xmlns:ns3="4cc0ab7c-3ab8-4d68-a537-53c2f0d8c54f" targetNamespace="http://schemas.microsoft.com/office/2006/metadata/properties" ma:root="true" ma:fieldsID="f890c879ecca7fb063c95fbd82486d79" ns2:_="" ns3:_="">
    <xsd:import namespace="f51e0c87-45cf-4dd3-8d1f-258871050f77"/>
    <xsd:import namespace="4cc0ab7c-3ab8-4d68-a537-53c2f0d8c54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1e0c87-45cf-4dd3-8d1f-258871050f77"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81df734e-b768-4d2a-864c-19f75b596f2e}" ma:internalName="TaxCatchAll" ma:showField="CatchAllData" ma:web="f51e0c87-45cf-4dd3-8d1f-258871050f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c0ab7c-3ab8-4d68-a537-53c2f0d8c54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38ff460-ddca-4848-84cc-b22d57d4d83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55017F-D072-48C4-8E83-56183DDD86CB}">
  <ds:schemaRefs>
    <ds:schemaRef ds:uri="http://schemas.microsoft.com/sharepoint/v3/contenttype/forms"/>
  </ds:schemaRefs>
</ds:datastoreItem>
</file>

<file path=customXml/itemProps2.xml><?xml version="1.0" encoding="utf-8"?>
<ds:datastoreItem xmlns:ds="http://schemas.openxmlformats.org/officeDocument/2006/customXml" ds:itemID="{314D6FDC-5512-4B33-8E5F-98FE3CD5D480}">
  <ds:schemaRefs>
    <ds:schemaRef ds:uri="http://schemas.microsoft.com/sharepoint/events"/>
  </ds:schemaRefs>
</ds:datastoreItem>
</file>

<file path=customXml/itemProps3.xml><?xml version="1.0" encoding="utf-8"?>
<ds:datastoreItem xmlns:ds="http://schemas.openxmlformats.org/officeDocument/2006/customXml" ds:itemID="{15D42C6C-62BA-49CD-B080-E99AA7ADCB37}">
  <ds:schemaRefs>
    <ds:schemaRef ds:uri="http://schemas.microsoft.com/office/2006/metadata/properties"/>
    <ds:schemaRef ds:uri="http://schemas.microsoft.com/office/infopath/2007/PartnerControls"/>
    <ds:schemaRef ds:uri="4cc0ab7c-3ab8-4d68-a537-53c2f0d8c54f"/>
    <ds:schemaRef ds:uri="f51e0c87-45cf-4dd3-8d1f-258871050f77"/>
  </ds:schemaRefs>
</ds:datastoreItem>
</file>

<file path=customXml/itemProps4.xml><?xml version="1.0" encoding="utf-8"?>
<ds:datastoreItem xmlns:ds="http://schemas.openxmlformats.org/officeDocument/2006/customXml" ds:itemID="{DF9384EF-B3B3-450D-BC14-654AF1144A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1e0c87-45cf-4dd3-8d1f-258871050f77"/>
    <ds:schemaRef ds:uri="4cc0ab7c-3ab8-4d68-a537-53c2f0d8c5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2626</TotalTime>
  <Words>892</Words>
  <Application>Microsoft Macintosh PowerPoint</Application>
  <PresentationFormat>Widescreen</PresentationFormat>
  <Paragraphs>155</Paragraphs>
  <Slides>41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Helvetica Neue</vt:lpstr>
      <vt:lpstr>Tw Cen MT</vt:lpstr>
      <vt:lpstr>Wingdings</vt:lpstr>
      <vt:lpstr>Levi9_PP_Template_16x9_2017</vt:lpstr>
      <vt:lpstr>Introduction to ios development</vt:lpstr>
      <vt:lpstr>What is IOS Development</vt:lpstr>
      <vt:lpstr>What is IOS Development</vt:lpstr>
      <vt:lpstr>iOS development basics</vt:lpstr>
      <vt:lpstr>iOS development basics</vt:lpstr>
      <vt:lpstr>iOS development basics</vt:lpstr>
      <vt:lpstr>iOS architecture</vt:lpstr>
      <vt:lpstr>iOS Architecture – core os</vt:lpstr>
      <vt:lpstr>iOS Architecture - Core Services</vt:lpstr>
      <vt:lpstr>iOS Architecture - MEDIA</vt:lpstr>
      <vt:lpstr>iOS Architecture - Cocoa Touch</vt:lpstr>
      <vt:lpstr>App lifecycle</vt:lpstr>
      <vt:lpstr>View controller lifecycle</vt:lpstr>
      <vt:lpstr>Xcode Overview</vt:lpstr>
      <vt:lpstr>Opening Xcode</vt:lpstr>
      <vt:lpstr>Create new xcode project</vt:lpstr>
      <vt:lpstr>New project options</vt:lpstr>
      <vt:lpstr>PowerPoint Presentation</vt:lpstr>
      <vt:lpstr>Xcode project generated files</vt:lpstr>
      <vt:lpstr>Storyboard</vt:lpstr>
      <vt:lpstr>PowerPoint Presentation</vt:lpstr>
      <vt:lpstr>Opening Assistant panel</vt:lpstr>
      <vt:lpstr>Assistant panel</vt:lpstr>
      <vt:lpstr>Quick look into Swift</vt:lpstr>
      <vt:lpstr>playground</vt:lpstr>
      <vt:lpstr>Hello World</vt:lpstr>
      <vt:lpstr>Types</vt:lpstr>
      <vt:lpstr>Variables</vt:lpstr>
      <vt:lpstr>For-In Loops</vt:lpstr>
      <vt:lpstr>For with range</vt:lpstr>
      <vt:lpstr>Classes and structs</vt:lpstr>
      <vt:lpstr>Functions</vt:lpstr>
      <vt:lpstr>Instance</vt:lpstr>
      <vt:lpstr>Mobile / iOS Specifics</vt:lpstr>
      <vt:lpstr>scrollview</vt:lpstr>
      <vt:lpstr>Different Screen size</vt:lpstr>
      <vt:lpstr>Mobile UI/ux</vt:lpstr>
      <vt:lpstr>Mobile UI/ux - safe area</vt:lpstr>
      <vt:lpstr>iOS pre defined elements</vt:lpstr>
      <vt:lpstr>UIKIt Components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ios development</dc:title>
  <cp:lastModifiedBy>Dejan Dragic</cp:lastModifiedBy>
  <cp:revision>14</cp:revision>
  <dcterms:modified xsi:type="dcterms:W3CDTF">2023-05-13T08:01:31Z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0x010100D37A6012CC552649A415153A17CC1240</vt:lpwstr>
  </property>
  <property fmtid="{D5CDD505-2E9C-101B-9397-08002B2CF9AE}" pid="3" name="_dlc_DocIdItemGuid">
    <vt:lpwstr>f35fbe13-41f1-436f-b8f9-f1623a33db67</vt:lpwstr>
  </property>
</Properties>
</file>